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ab02a072f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f44ca7097461f"/>
  </p:sldMasterIdLst>
  <p:sldIdLst>
    <p:sldId xmlns:r="http://schemas.openxmlformats.org/officeDocument/2006/relationships" id="256" r:id="Ra9dde00c1647432a"/>
    <p:sldId xmlns:r="http://schemas.openxmlformats.org/officeDocument/2006/relationships" id="257" r:id="R749e71409d2e4c99"/>
    <p:sldId xmlns:r="http://schemas.openxmlformats.org/officeDocument/2006/relationships" id="258" r:id="R3cf60626c701449b"/>
    <p:sldId xmlns:r="http://schemas.openxmlformats.org/officeDocument/2006/relationships" id="259" r:id="R5c035dfdcdd64739"/>
    <p:sldId xmlns:r="http://schemas.openxmlformats.org/officeDocument/2006/relationships" id="260" r:id="R009079966c304932"/>
    <p:sldId xmlns:r="http://schemas.openxmlformats.org/officeDocument/2006/relationships" id="261" r:id="Rfa6bb79af06d4e8d"/>
    <p:sldId xmlns:r="http://schemas.openxmlformats.org/officeDocument/2006/relationships" id="262" r:id="Rd500e87db1cf42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f44ca7097461f" /><Relationship Type="http://schemas.openxmlformats.org/officeDocument/2006/relationships/slide" Target="/ppt/slides/slide1.xml" Id="Ra9dde00c1647432a" /><Relationship Type="http://schemas.openxmlformats.org/officeDocument/2006/relationships/slide" Target="/ppt/slides/slide2.xml" Id="R749e71409d2e4c99" /><Relationship Type="http://schemas.openxmlformats.org/officeDocument/2006/relationships/slide" Target="/ppt/slides/slide3.xml" Id="R3cf60626c701449b" /><Relationship Type="http://schemas.openxmlformats.org/officeDocument/2006/relationships/slide" Target="/ppt/slides/slide4.xml" Id="R5c035dfdcdd64739" /><Relationship Type="http://schemas.openxmlformats.org/officeDocument/2006/relationships/slide" Target="/ppt/slides/slide5.xml" Id="R009079966c304932" /><Relationship Type="http://schemas.openxmlformats.org/officeDocument/2006/relationships/slide" Target="/ppt/slides/slide6.xml" Id="Rfa6bb79af06d4e8d" /><Relationship Type="http://schemas.openxmlformats.org/officeDocument/2006/relationships/slide" Target="/ppt/slides/slide7.xml" Id="Rd500e87db1cf42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6d9a5d57b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d6eb5806a4503" /><Relationship Type="http://schemas.openxmlformats.org/officeDocument/2006/relationships/theme" Target="/ppt/slideMasters/theme/theme1.xml" Id="Rd49ce4a564784d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cd6eb5806a45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9a28f9a9e47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d1876e31a46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d24653e7e4e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a984118640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c172871ac43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7b7750a1041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ca2899637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FRIDHEIM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FRIDHEIM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FRIDHEIM MAGNUS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FRIDHEIM HOLDING AS</a:t>
            </a:r>
          </a:p>
        </p:txBody>
      </p:sp>
    </p:spTree>
  </p:cSld>
  <p:clrMapOvr>
    <a:masterClrMapping xmlns:a="http://schemas.openxmlformats.org/drawingml/2006/main"/>
  </p:clrMapOvr>
</p:sld>
</file>