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57d9fa059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300598c6e44fc"/>
  </p:sldMasterIdLst>
  <p:sldIdLst>
    <p:sldId xmlns:r="http://schemas.openxmlformats.org/officeDocument/2006/relationships" id="256" r:id="R3f7d1b05ec9d4239"/>
    <p:sldId xmlns:r="http://schemas.openxmlformats.org/officeDocument/2006/relationships" id="257" r:id="R500969cb761c43bf"/>
    <p:sldId xmlns:r="http://schemas.openxmlformats.org/officeDocument/2006/relationships" id="258" r:id="Re5e81ca1d70740f5"/>
    <p:sldId xmlns:r="http://schemas.openxmlformats.org/officeDocument/2006/relationships" id="259" r:id="R8b51ff555b204105"/>
    <p:sldId xmlns:r="http://schemas.openxmlformats.org/officeDocument/2006/relationships" id="260" r:id="Rb120007577db46c5"/>
    <p:sldId xmlns:r="http://schemas.openxmlformats.org/officeDocument/2006/relationships" id="261" r:id="R9af5b724654747d1"/>
    <p:sldId xmlns:r="http://schemas.openxmlformats.org/officeDocument/2006/relationships" id="262" r:id="R7a4136f38774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300598c6e44fc" /><Relationship Type="http://schemas.openxmlformats.org/officeDocument/2006/relationships/slide" Target="/ppt/slides/slide1.xml" Id="R3f7d1b05ec9d4239" /><Relationship Type="http://schemas.openxmlformats.org/officeDocument/2006/relationships/slide" Target="/ppt/slides/slide2.xml" Id="R500969cb761c43bf" /><Relationship Type="http://schemas.openxmlformats.org/officeDocument/2006/relationships/slide" Target="/ppt/slides/slide3.xml" Id="Re5e81ca1d70740f5" /><Relationship Type="http://schemas.openxmlformats.org/officeDocument/2006/relationships/slide" Target="/ppt/slides/slide4.xml" Id="R8b51ff555b204105" /><Relationship Type="http://schemas.openxmlformats.org/officeDocument/2006/relationships/slide" Target="/ppt/slides/slide5.xml" Id="Rb120007577db46c5" /><Relationship Type="http://schemas.openxmlformats.org/officeDocument/2006/relationships/slide" Target="/ppt/slides/slide6.xml" Id="R9af5b724654747d1" /><Relationship Type="http://schemas.openxmlformats.org/officeDocument/2006/relationships/slide" Target="/ppt/slides/slide7.xml" Id="R7a4136f38774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ecdaaaeda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e42afd8704553" /><Relationship Type="http://schemas.openxmlformats.org/officeDocument/2006/relationships/theme" Target="/ppt/slideMasters/theme/theme1.xml" Id="R848596025cad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e42afd870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3c7d773e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3c7ecc30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9f7c2dc14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0ea09f4f8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dd2166df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851b74a45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518143758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16 112 201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 ALF RICHARD BEKKELI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