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85ba9482954c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a50e3305dc4c68"/>
  </p:sldMasterIdLst>
  <p:sldIdLst>
    <p:sldId xmlns:r="http://schemas.openxmlformats.org/officeDocument/2006/relationships" id="256" r:id="R670a341b5f684060"/>
    <p:sldId xmlns:r="http://schemas.openxmlformats.org/officeDocument/2006/relationships" id="257" r:id="R53c0328e81b14bae"/>
    <p:sldId xmlns:r="http://schemas.openxmlformats.org/officeDocument/2006/relationships" id="258" r:id="R9568dffc67724a0f"/>
    <p:sldId xmlns:r="http://schemas.openxmlformats.org/officeDocument/2006/relationships" id="259" r:id="Rb76d55f529124af3"/>
    <p:sldId xmlns:r="http://schemas.openxmlformats.org/officeDocument/2006/relationships" id="260" r:id="Re97786fd590c40e6"/>
    <p:sldId xmlns:r="http://schemas.openxmlformats.org/officeDocument/2006/relationships" id="261" r:id="Rb229844ee9d44bbd"/>
    <p:sldId xmlns:r="http://schemas.openxmlformats.org/officeDocument/2006/relationships" id="262" r:id="R4938d5811dde42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a50e3305dc4c68" /><Relationship Type="http://schemas.openxmlformats.org/officeDocument/2006/relationships/slide" Target="/ppt/slides/slide1.xml" Id="R670a341b5f684060" /><Relationship Type="http://schemas.openxmlformats.org/officeDocument/2006/relationships/slide" Target="/ppt/slides/slide2.xml" Id="R53c0328e81b14bae" /><Relationship Type="http://schemas.openxmlformats.org/officeDocument/2006/relationships/slide" Target="/ppt/slides/slide3.xml" Id="R9568dffc67724a0f" /><Relationship Type="http://schemas.openxmlformats.org/officeDocument/2006/relationships/slide" Target="/ppt/slides/slide4.xml" Id="Rb76d55f529124af3" /><Relationship Type="http://schemas.openxmlformats.org/officeDocument/2006/relationships/slide" Target="/ppt/slides/slide5.xml" Id="Re97786fd590c40e6" /><Relationship Type="http://schemas.openxmlformats.org/officeDocument/2006/relationships/slide" Target="/ppt/slides/slide6.xml" Id="Rb229844ee9d44bbd" /><Relationship Type="http://schemas.openxmlformats.org/officeDocument/2006/relationships/slide" Target="/ppt/slides/slide7.xml" Id="R4938d5811dde42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6f089b446b4b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196decb98423a" /><Relationship Type="http://schemas.openxmlformats.org/officeDocument/2006/relationships/theme" Target="/ppt/slideMasters/theme/theme1.xml" Id="R4f2240d80ce148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a196decb9842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7203f8b1f43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c355759ce4f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3af960c8c4b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40a32f2754c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f75ee689d43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d34ac9b6848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1a607493245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ENGEN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 CAPITAL AS ble etablert [år] og holder til i Fagerstrand.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237 791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1 874 329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 PER EDWIN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 Edwin Engen, Strandlia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1454 Fagerstrand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923 749 314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