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8e135dc04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08eaaf91bc4f87"/>
  </p:sldMasterIdLst>
  <p:sldIdLst>
    <p:sldId xmlns:r="http://schemas.openxmlformats.org/officeDocument/2006/relationships" id="256" r:id="Rd0a02730be264aad"/>
    <p:sldId xmlns:r="http://schemas.openxmlformats.org/officeDocument/2006/relationships" id="257" r:id="Rf6671800016b4d8f"/>
    <p:sldId xmlns:r="http://schemas.openxmlformats.org/officeDocument/2006/relationships" id="258" r:id="R61d7d904b928415e"/>
    <p:sldId xmlns:r="http://schemas.openxmlformats.org/officeDocument/2006/relationships" id="259" r:id="R8610c2cfb9804361"/>
    <p:sldId xmlns:r="http://schemas.openxmlformats.org/officeDocument/2006/relationships" id="260" r:id="Rb99b92aa5ffd4508"/>
    <p:sldId xmlns:r="http://schemas.openxmlformats.org/officeDocument/2006/relationships" id="261" r:id="Rd40abe9e61614719"/>
    <p:sldId xmlns:r="http://schemas.openxmlformats.org/officeDocument/2006/relationships" id="262" r:id="Rffe4be17150140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8eaaf91bc4f87" /><Relationship Type="http://schemas.openxmlformats.org/officeDocument/2006/relationships/slide" Target="/ppt/slides/slide1.xml" Id="Rd0a02730be264aad" /><Relationship Type="http://schemas.openxmlformats.org/officeDocument/2006/relationships/slide" Target="/ppt/slides/slide2.xml" Id="Rf6671800016b4d8f" /><Relationship Type="http://schemas.openxmlformats.org/officeDocument/2006/relationships/slide" Target="/ppt/slides/slide3.xml" Id="R61d7d904b928415e" /><Relationship Type="http://schemas.openxmlformats.org/officeDocument/2006/relationships/slide" Target="/ppt/slides/slide4.xml" Id="R8610c2cfb9804361" /><Relationship Type="http://schemas.openxmlformats.org/officeDocument/2006/relationships/slide" Target="/ppt/slides/slide5.xml" Id="Rb99b92aa5ffd4508" /><Relationship Type="http://schemas.openxmlformats.org/officeDocument/2006/relationships/slide" Target="/ppt/slides/slide6.xml" Id="Rd40abe9e61614719" /><Relationship Type="http://schemas.openxmlformats.org/officeDocument/2006/relationships/slide" Target="/ppt/slides/slide7.xml" Id="Rffe4be17150140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681cc790548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b303fa46f4f41" /><Relationship Type="http://schemas.openxmlformats.org/officeDocument/2006/relationships/theme" Target="/ppt/slideMasters/theme/theme1.xml" Id="R5a3c866b0cb9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1b303fa46f4f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6562f825b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056b44290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9c5f4dcda42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f663a42bc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cd22b694847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e6c9bf7694f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3108fb921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HUSTADKALK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HUSTADKALK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213 982 140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11 341 613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19 823 176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38 318 797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157 968 527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MINERAL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923 762 167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