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590656cadf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32137ecaf941c4"/>
  </p:sldMasterIdLst>
  <p:sldIdLst>
    <p:sldId xmlns:r="http://schemas.openxmlformats.org/officeDocument/2006/relationships" id="256" r:id="R85be53d92d52412b"/>
    <p:sldId xmlns:r="http://schemas.openxmlformats.org/officeDocument/2006/relationships" id="257" r:id="R4c3debea3ad04101"/>
    <p:sldId xmlns:r="http://schemas.openxmlformats.org/officeDocument/2006/relationships" id="258" r:id="Rd9f613fc63d7463e"/>
    <p:sldId xmlns:r="http://schemas.openxmlformats.org/officeDocument/2006/relationships" id="259" r:id="R141362e478cf4f45"/>
    <p:sldId xmlns:r="http://schemas.openxmlformats.org/officeDocument/2006/relationships" id="260" r:id="R50db6e168cea4fe6"/>
    <p:sldId xmlns:r="http://schemas.openxmlformats.org/officeDocument/2006/relationships" id="261" r:id="R9a0566b6c51849f3"/>
    <p:sldId xmlns:r="http://schemas.openxmlformats.org/officeDocument/2006/relationships" id="262" r:id="R108ce591df81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2137ecaf941c4" /><Relationship Type="http://schemas.openxmlformats.org/officeDocument/2006/relationships/slide" Target="/ppt/slides/slide1.xml" Id="R85be53d92d52412b" /><Relationship Type="http://schemas.openxmlformats.org/officeDocument/2006/relationships/slide" Target="/ppt/slides/slide2.xml" Id="R4c3debea3ad04101" /><Relationship Type="http://schemas.openxmlformats.org/officeDocument/2006/relationships/slide" Target="/ppt/slides/slide3.xml" Id="Rd9f613fc63d7463e" /><Relationship Type="http://schemas.openxmlformats.org/officeDocument/2006/relationships/slide" Target="/ppt/slides/slide4.xml" Id="R141362e478cf4f45" /><Relationship Type="http://schemas.openxmlformats.org/officeDocument/2006/relationships/slide" Target="/ppt/slides/slide5.xml" Id="R50db6e168cea4fe6" /><Relationship Type="http://schemas.openxmlformats.org/officeDocument/2006/relationships/slide" Target="/ppt/slides/slide6.xml" Id="R9a0566b6c51849f3" /><Relationship Type="http://schemas.openxmlformats.org/officeDocument/2006/relationships/slide" Target="/ppt/slides/slide7.xml" Id="R108ce591df81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eb2baa40b4b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65e58abe549bf" /><Relationship Type="http://schemas.openxmlformats.org/officeDocument/2006/relationships/theme" Target="/ppt/slideMasters/theme/theme1.xml" Id="R7a61b5999013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65e58abe5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e00b1de5e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ac61e7537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f3706fb8b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65d0caa974f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b576b70c043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afb09c38c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8d83506b9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CORTECH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CORTECH HOLDING AS ble etablert [år] og holder til i Bekkjarvik.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−735 039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TVEIT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Tveit Haugland, Skipavika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5397 Bekkjarvik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923 767 355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CORTECH HOLDING AS</a:t>
            </a:r>
          </a:p>
        </p:txBody>
      </p:sp>
    </p:spTree>
  </p:cSld>
  <p:clrMapOvr>
    <a:masterClrMapping xmlns:a="http://schemas.openxmlformats.org/drawingml/2006/main"/>
  </p:clrMapOvr>
</p:sld>
</file>