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a327be17e245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f131f585b043bc"/>
  </p:sldMasterIdLst>
  <p:sldIdLst>
    <p:sldId xmlns:r="http://schemas.openxmlformats.org/officeDocument/2006/relationships" id="256" r:id="Rcf1019a790274442"/>
    <p:sldId xmlns:r="http://schemas.openxmlformats.org/officeDocument/2006/relationships" id="257" r:id="R54e68c97f0fd4959"/>
    <p:sldId xmlns:r="http://schemas.openxmlformats.org/officeDocument/2006/relationships" id="258" r:id="R1e09d3d031124e0a"/>
    <p:sldId xmlns:r="http://schemas.openxmlformats.org/officeDocument/2006/relationships" id="259" r:id="Rc1beb1635aa542ad"/>
    <p:sldId xmlns:r="http://schemas.openxmlformats.org/officeDocument/2006/relationships" id="260" r:id="Rdc906e6eecab4119"/>
    <p:sldId xmlns:r="http://schemas.openxmlformats.org/officeDocument/2006/relationships" id="261" r:id="Raf810befc03d458a"/>
    <p:sldId xmlns:r="http://schemas.openxmlformats.org/officeDocument/2006/relationships" id="262" r:id="R6447f9faeaf348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f131f585b043bc" /><Relationship Type="http://schemas.openxmlformats.org/officeDocument/2006/relationships/slide" Target="/ppt/slides/slide1.xml" Id="Rcf1019a790274442" /><Relationship Type="http://schemas.openxmlformats.org/officeDocument/2006/relationships/slide" Target="/ppt/slides/slide2.xml" Id="R54e68c97f0fd4959" /><Relationship Type="http://schemas.openxmlformats.org/officeDocument/2006/relationships/slide" Target="/ppt/slides/slide3.xml" Id="R1e09d3d031124e0a" /><Relationship Type="http://schemas.openxmlformats.org/officeDocument/2006/relationships/slide" Target="/ppt/slides/slide4.xml" Id="Rc1beb1635aa542ad" /><Relationship Type="http://schemas.openxmlformats.org/officeDocument/2006/relationships/slide" Target="/ppt/slides/slide5.xml" Id="Rdc906e6eecab4119" /><Relationship Type="http://schemas.openxmlformats.org/officeDocument/2006/relationships/slide" Target="/ppt/slides/slide6.xml" Id="Raf810befc03d458a" /><Relationship Type="http://schemas.openxmlformats.org/officeDocument/2006/relationships/slide" Target="/ppt/slides/slide7.xml" Id="R6447f9faeaf348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dbd5b2619a49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270796f4741b3" /><Relationship Type="http://schemas.openxmlformats.org/officeDocument/2006/relationships/theme" Target="/ppt/slideMasters/theme/theme1.xml" Id="Rf446677037514a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d270796f4741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181479c584f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207aa6e1245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c49cda73947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e166106014b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67d9ba35948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8a0cbc7b04e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6d428cd9142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LØNNESTAD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LØNNESTAD INVEST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299 913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518 182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LØNNESTAD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Vreimsida 386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3803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923 768 548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LØNNESTAD INVEST AS</a:t>
            </a:r>
          </a:p>
        </p:txBody>
      </p:sp>
    </p:spTree>
  </p:cSld>
  <p:clrMapOvr>
    <a:masterClrMapping xmlns:a="http://schemas.openxmlformats.org/drawingml/2006/main"/>
  </p:clrMapOvr>
</p:sld>
</file>