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d1d00c1a644c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270f9991694a4f"/>
  </p:sldMasterIdLst>
  <p:sldIdLst>
    <p:sldId xmlns:r="http://schemas.openxmlformats.org/officeDocument/2006/relationships" id="256" r:id="R9fc37d2099ad41ad"/>
    <p:sldId xmlns:r="http://schemas.openxmlformats.org/officeDocument/2006/relationships" id="257" r:id="R0f8674c2ee5e4616"/>
    <p:sldId xmlns:r="http://schemas.openxmlformats.org/officeDocument/2006/relationships" id="258" r:id="Rc2988d5f3fa14e56"/>
    <p:sldId xmlns:r="http://schemas.openxmlformats.org/officeDocument/2006/relationships" id="259" r:id="R0b2266209e704f41"/>
    <p:sldId xmlns:r="http://schemas.openxmlformats.org/officeDocument/2006/relationships" id="260" r:id="R4e5f0ab66a0e4bab"/>
    <p:sldId xmlns:r="http://schemas.openxmlformats.org/officeDocument/2006/relationships" id="261" r:id="R6128f27c438848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70f9991694a4f" /><Relationship Type="http://schemas.openxmlformats.org/officeDocument/2006/relationships/slide" Target="/ppt/slides/slide1.xml" Id="R9fc37d2099ad41ad" /><Relationship Type="http://schemas.openxmlformats.org/officeDocument/2006/relationships/slide" Target="/ppt/slides/slide2.xml" Id="R0f8674c2ee5e4616" /><Relationship Type="http://schemas.openxmlformats.org/officeDocument/2006/relationships/slide" Target="/ppt/slides/slide3.xml" Id="Rc2988d5f3fa14e56" /><Relationship Type="http://schemas.openxmlformats.org/officeDocument/2006/relationships/slide" Target="/ppt/slides/slide4.xml" Id="R0b2266209e704f41" /><Relationship Type="http://schemas.openxmlformats.org/officeDocument/2006/relationships/slide" Target="/ppt/slides/slide5.xml" Id="R4e5f0ab66a0e4bab" /><Relationship Type="http://schemas.openxmlformats.org/officeDocument/2006/relationships/slide" Target="/ppt/slides/slide6.xml" Id="R6128f27c438848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c8da9b5083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10f5856f344ae" /><Relationship Type="http://schemas.openxmlformats.org/officeDocument/2006/relationships/theme" Target="/ppt/slideMasters/theme/theme1.xml" Id="R2f3cc7421a5740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810f5856f344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9cd363fa642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c4c04264e4a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99834790d44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74433daad41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6c0154a0f42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d22a0da5e41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 STÅL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 STÅL 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51 579 735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−6 096 428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−4 750 381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19 455 831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923 768 793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 STÅL VEST AS</a:t>
            </a:r>
          </a:p>
        </p:txBody>
      </p:sp>
    </p:spTree>
  </p:cSld>
  <p:clrMapOvr>
    <a:masterClrMapping xmlns:a="http://schemas.openxmlformats.org/drawingml/2006/main"/>
  </p:clrMapOvr>
</p:sld>
</file>