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7233587d744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fad24c696249a0"/>
  </p:sldMasterIdLst>
  <p:sldIdLst>
    <p:sldId xmlns:r="http://schemas.openxmlformats.org/officeDocument/2006/relationships" id="256" r:id="Ra386194f4ac64196"/>
    <p:sldId xmlns:r="http://schemas.openxmlformats.org/officeDocument/2006/relationships" id="257" r:id="R3ca70a2b80814459"/>
    <p:sldId xmlns:r="http://schemas.openxmlformats.org/officeDocument/2006/relationships" id="258" r:id="R07e0b33d2a76462b"/>
    <p:sldId xmlns:r="http://schemas.openxmlformats.org/officeDocument/2006/relationships" id="259" r:id="R0c6fc8a1d78e40df"/>
    <p:sldId xmlns:r="http://schemas.openxmlformats.org/officeDocument/2006/relationships" id="260" r:id="Rad9908ed8dbd4b53"/>
    <p:sldId xmlns:r="http://schemas.openxmlformats.org/officeDocument/2006/relationships" id="261" r:id="R00139391d63544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ad24c696249a0" /><Relationship Type="http://schemas.openxmlformats.org/officeDocument/2006/relationships/slide" Target="/ppt/slides/slide1.xml" Id="Ra386194f4ac64196" /><Relationship Type="http://schemas.openxmlformats.org/officeDocument/2006/relationships/slide" Target="/ppt/slides/slide2.xml" Id="R3ca70a2b80814459" /><Relationship Type="http://schemas.openxmlformats.org/officeDocument/2006/relationships/slide" Target="/ppt/slides/slide3.xml" Id="R07e0b33d2a76462b" /><Relationship Type="http://schemas.openxmlformats.org/officeDocument/2006/relationships/slide" Target="/ppt/slides/slide4.xml" Id="R0c6fc8a1d78e40df" /><Relationship Type="http://schemas.openxmlformats.org/officeDocument/2006/relationships/slide" Target="/ppt/slides/slide5.xml" Id="Rad9908ed8dbd4b53" /><Relationship Type="http://schemas.openxmlformats.org/officeDocument/2006/relationships/slide" Target="/ppt/slides/slide6.xml" Id="R00139391d63544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998cbbed74d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a496a87394133" /><Relationship Type="http://schemas.openxmlformats.org/officeDocument/2006/relationships/theme" Target="/ppt/slideMasters/theme/theme1.xml" Id="R4961d66607a249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4a496a873941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164096ad746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7e06b78124b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101ed8eb448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0e408f54d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8a73046f94e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899ecac17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KHAULANDER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KHAULANDER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−1 098 164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24 031 315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28 211 418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923 788 646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KHAULANDER AS</a:t>
            </a:r>
          </a:p>
        </p:txBody>
      </p:sp>
    </p:spTree>
  </p:cSld>
  <p:clrMapOvr>
    <a:masterClrMapping xmlns:a="http://schemas.openxmlformats.org/drawingml/2006/main"/>
  </p:clrMapOvr>
</p:sld>
</file>