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99bc788de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f17b9a0f24515"/>
  </p:sldMasterIdLst>
  <p:sldIdLst>
    <p:sldId xmlns:r="http://schemas.openxmlformats.org/officeDocument/2006/relationships" id="256" r:id="Rff52a257de1947fe"/>
    <p:sldId xmlns:r="http://schemas.openxmlformats.org/officeDocument/2006/relationships" id="257" r:id="Rb5a482c8f2904b71"/>
    <p:sldId xmlns:r="http://schemas.openxmlformats.org/officeDocument/2006/relationships" id="258" r:id="Re7d13cf5d8d94012"/>
    <p:sldId xmlns:r="http://schemas.openxmlformats.org/officeDocument/2006/relationships" id="259" r:id="R4eae5b0ace314f0c"/>
    <p:sldId xmlns:r="http://schemas.openxmlformats.org/officeDocument/2006/relationships" id="260" r:id="Reffeaa52771d40d9"/>
    <p:sldId xmlns:r="http://schemas.openxmlformats.org/officeDocument/2006/relationships" id="261" r:id="Rcd8aac8b6b1348e4"/>
    <p:sldId xmlns:r="http://schemas.openxmlformats.org/officeDocument/2006/relationships" id="262" r:id="R7a5262ef8786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f17b9a0f24515" /><Relationship Type="http://schemas.openxmlformats.org/officeDocument/2006/relationships/slide" Target="/ppt/slides/slide1.xml" Id="Rff52a257de1947fe" /><Relationship Type="http://schemas.openxmlformats.org/officeDocument/2006/relationships/slide" Target="/ppt/slides/slide2.xml" Id="Rb5a482c8f2904b71" /><Relationship Type="http://schemas.openxmlformats.org/officeDocument/2006/relationships/slide" Target="/ppt/slides/slide3.xml" Id="Re7d13cf5d8d94012" /><Relationship Type="http://schemas.openxmlformats.org/officeDocument/2006/relationships/slide" Target="/ppt/slides/slide4.xml" Id="R4eae5b0ace314f0c" /><Relationship Type="http://schemas.openxmlformats.org/officeDocument/2006/relationships/slide" Target="/ppt/slides/slide5.xml" Id="Reffeaa52771d40d9" /><Relationship Type="http://schemas.openxmlformats.org/officeDocument/2006/relationships/slide" Target="/ppt/slides/slide6.xml" Id="Rcd8aac8b6b1348e4" /><Relationship Type="http://schemas.openxmlformats.org/officeDocument/2006/relationships/slide" Target="/ppt/slides/slide7.xml" Id="R7a5262ef8786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c306257f743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48c6c071e44c4" /><Relationship Type="http://schemas.openxmlformats.org/officeDocument/2006/relationships/theme" Target="/ppt/slideMasters/theme/theme1.xml" Id="Re72995fdab97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48c6c071e44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fd1bff168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e393c0b85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82ecaa616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d3071c6434a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cace4fe542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3f1dcd2a041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e2308f02b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NETTO HOLDING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743 213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−1 033 306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CHAUDHRY ATIF AHMED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REHMANI SAIRA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Skjettenveien 52A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