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805404300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d72e9969d4dd4"/>
  </p:sldMasterIdLst>
  <p:sldIdLst>
    <p:sldId xmlns:r="http://schemas.openxmlformats.org/officeDocument/2006/relationships" id="256" r:id="R18f3a5ba776948a0"/>
    <p:sldId xmlns:r="http://schemas.openxmlformats.org/officeDocument/2006/relationships" id="257" r:id="R31f8cc3a06e844b2"/>
    <p:sldId xmlns:r="http://schemas.openxmlformats.org/officeDocument/2006/relationships" id="258" r:id="R9fe2e4f3a8914241"/>
    <p:sldId xmlns:r="http://schemas.openxmlformats.org/officeDocument/2006/relationships" id="259" r:id="R809e4c9b7ad54442"/>
    <p:sldId xmlns:r="http://schemas.openxmlformats.org/officeDocument/2006/relationships" id="260" r:id="R7ff659c1c9644b17"/>
    <p:sldId xmlns:r="http://schemas.openxmlformats.org/officeDocument/2006/relationships" id="261" r:id="Re1ebb1da435f4521"/>
    <p:sldId xmlns:r="http://schemas.openxmlformats.org/officeDocument/2006/relationships" id="262" r:id="Rf38599f4e0ef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d72e9969d4dd4" /><Relationship Type="http://schemas.openxmlformats.org/officeDocument/2006/relationships/slide" Target="/ppt/slides/slide1.xml" Id="R18f3a5ba776948a0" /><Relationship Type="http://schemas.openxmlformats.org/officeDocument/2006/relationships/slide" Target="/ppt/slides/slide2.xml" Id="R31f8cc3a06e844b2" /><Relationship Type="http://schemas.openxmlformats.org/officeDocument/2006/relationships/slide" Target="/ppt/slides/slide3.xml" Id="R9fe2e4f3a8914241" /><Relationship Type="http://schemas.openxmlformats.org/officeDocument/2006/relationships/slide" Target="/ppt/slides/slide4.xml" Id="R809e4c9b7ad54442" /><Relationship Type="http://schemas.openxmlformats.org/officeDocument/2006/relationships/slide" Target="/ppt/slides/slide5.xml" Id="R7ff659c1c9644b17" /><Relationship Type="http://schemas.openxmlformats.org/officeDocument/2006/relationships/slide" Target="/ppt/slides/slide6.xml" Id="Re1ebb1da435f4521" /><Relationship Type="http://schemas.openxmlformats.org/officeDocument/2006/relationships/slide" Target="/ppt/slides/slide7.xml" Id="Rf38599f4e0ef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1d64aa99446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2e53b7947416b" /><Relationship Type="http://schemas.openxmlformats.org/officeDocument/2006/relationships/theme" Target="/ppt/slideMasters/theme/theme1.xml" Id="Rd60c3750b92448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f2e53b7947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de766a09345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b1a37a13348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37500a04848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488c939f9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258e1d59642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fe1718c1643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01f4057af47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