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63c2f3ce2743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cf182134144ec"/>
  </p:sldMasterIdLst>
  <p:sldIdLst>
    <p:sldId xmlns:r="http://schemas.openxmlformats.org/officeDocument/2006/relationships" id="256" r:id="Red31faefdfb640cd"/>
    <p:sldId xmlns:r="http://schemas.openxmlformats.org/officeDocument/2006/relationships" id="257" r:id="Re09bb0b4852a4e81"/>
    <p:sldId xmlns:r="http://schemas.openxmlformats.org/officeDocument/2006/relationships" id="258" r:id="Ra7e1484827d54d17"/>
    <p:sldId xmlns:r="http://schemas.openxmlformats.org/officeDocument/2006/relationships" id="259" r:id="R800843ced0504ffd"/>
    <p:sldId xmlns:r="http://schemas.openxmlformats.org/officeDocument/2006/relationships" id="260" r:id="Rb21542ef7d714cfe"/>
    <p:sldId xmlns:r="http://schemas.openxmlformats.org/officeDocument/2006/relationships" id="261" r:id="Rd869bea74b69478a"/>
    <p:sldId xmlns:r="http://schemas.openxmlformats.org/officeDocument/2006/relationships" id="262" r:id="R155387d195c4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cf182134144ec" /><Relationship Type="http://schemas.openxmlformats.org/officeDocument/2006/relationships/slide" Target="/ppt/slides/slide1.xml" Id="Red31faefdfb640cd" /><Relationship Type="http://schemas.openxmlformats.org/officeDocument/2006/relationships/slide" Target="/ppt/slides/slide2.xml" Id="Re09bb0b4852a4e81" /><Relationship Type="http://schemas.openxmlformats.org/officeDocument/2006/relationships/slide" Target="/ppt/slides/slide3.xml" Id="Ra7e1484827d54d17" /><Relationship Type="http://schemas.openxmlformats.org/officeDocument/2006/relationships/slide" Target="/ppt/slides/slide4.xml" Id="R800843ced0504ffd" /><Relationship Type="http://schemas.openxmlformats.org/officeDocument/2006/relationships/slide" Target="/ppt/slides/slide5.xml" Id="Rb21542ef7d714cfe" /><Relationship Type="http://schemas.openxmlformats.org/officeDocument/2006/relationships/slide" Target="/ppt/slides/slide6.xml" Id="Rd869bea74b69478a" /><Relationship Type="http://schemas.openxmlformats.org/officeDocument/2006/relationships/slide" Target="/ppt/slides/slide7.xml" Id="R155387d195c4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a75bf55ce4e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408825f54562" /><Relationship Type="http://schemas.openxmlformats.org/officeDocument/2006/relationships/theme" Target="/ppt/slideMasters/theme/theme1.xml" Id="R717cda898c4a42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bc408825f545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f1eefb884b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ad23eec6b4a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ac1ad521d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fe2ad8c9f43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e12ac99c045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e07ee38cf40e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3ca6b8b254d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REGNSKAPSRÅDGIVNING AS ble etablert [år] og holder til i Veggli.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1 966 129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295 259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626 992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 ANN SOFI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Bogstrandvegen 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3628 Veggli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923 842 012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REGNSKAPSRÅDGIVNING AS</a:t>
            </a:r>
          </a:p>
        </p:txBody>
      </p:sp>
    </p:spTree>
  </p:cSld>
  <p:clrMapOvr>
    <a:masterClrMapping xmlns:a="http://schemas.openxmlformats.org/drawingml/2006/main"/>
  </p:clrMapOvr>
</p:sld>
</file>