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d8c494e23341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307839c2374353"/>
  </p:sldMasterIdLst>
  <p:sldIdLst>
    <p:sldId xmlns:r="http://schemas.openxmlformats.org/officeDocument/2006/relationships" id="256" r:id="Rc340108ba8744f9a"/>
    <p:sldId xmlns:r="http://schemas.openxmlformats.org/officeDocument/2006/relationships" id="257" r:id="R9cadeba57b4b48af"/>
    <p:sldId xmlns:r="http://schemas.openxmlformats.org/officeDocument/2006/relationships" id="258" r:id="Rf40e4d24481841ec"/>
    <p:sldId xmlns:r="http://schemas.openxmlformats.org/officeDocument/2006/relationships" id="259" r:id="Re524d206f8c64035"/>
    <p:sldId xmlns:r="http://schemas.openxmlformats.org/officeDocument/2006/relationships" id="260" r:id="R3df6dc27bab441b7"/>
    <p:sldId xmlns:r="http://schemas.openxmlformats.org/officeDocument/2006/relationships" id="261" r:id="Rceaa1ab564d147da"/>
    <p:sldId xmlns:r="http://schemas.openxmlformats.org/officeDocument/2006/relationships" id="262" r:id="Rf91e9ec5d5ab41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307839c2374353" /><Relationship Type="http://schemas.openxmlformats.org/officeDocument/2006/relationships/slide" Target="/ppt/slides/slide1.xml" Id="Rc340108ba8744f9a" /><Relationship Type="http://schemas.openxmlformats.org/officeDocument/2006/relationships/slide" Target="/ppt/slides/slide2.xml" Id="R9cadeba57b4b48af" /><Relationship Type="http://schemas.openxmlformats.org/officeDocument/2006/relationships/slide" Target="/ppt/slides/slide3.xml" Id="Rf40e4d24481841ec" /><Relationship Type="http://schemas.openxmlformats.org/officeDocument/2006/relationships/slide" Target="/ppt/slides/slide4.xml" Id="Re524d206f8c64035" /><Relationship Type="http://schemas.openxmlformats.org/officeDocument/2006/relationships/slide" Target="/ppt/slides/slide5.xml" Id="R3df6dc27bab441b7" /><Relationship Type="http://schemas.openxmlformats.org/officeDocument/2006/relationships/slide" Target="/ppt/slides/slide6.xml" Id="Rceaa1ab564d147da" /><Relationship Type="http://schemas.openxmlformats.org/officeDocument/2006/relationships/slide" Target="/ppt/slides/slide7.xml" Id="Rf91e9ec5d5ab41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e66303db7a40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bf3876a0e4ce3" /><Relationship Type="http://schemas.openxmlformats.org/officeDocument/2006/relationships/theme" Target="/ppt/slideMasters/theme/theme1.xml" Id="Rb230c43a0c274c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0bf3876a0e4c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fee333e124f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044e30bb94a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37e9758f84e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382c7d9a544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847cfbef74e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ba88af3c945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3e73e0d9845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GUSTAVSEN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GUSTAVSEN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GUSTAVSEN RØR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GUSTAVSEN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GUSTAVSEN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GUSTAVSEN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9 030 370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283 441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282 762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1 752 041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3 279 867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GUSTAVSEN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KJÆR ROGER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ERIK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USTAD SVEIN-ERIK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GUSTAVSEN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136A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3262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18 20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post@gustavsenvvs.no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www.gustavsenvvs.no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923 842 829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GUSTAVSEN RØR AS</a:t>
            </a:r>
          </a:p>
        </p:txBody>
      </p:sp>
    </p:spTree>
  </p:cSld>
  <p:clrMapOvr>
    <a:masterClrMapping xmlns:a="http://schemas.openxmlformats.org/drawingml/2006/main"/>
  </p:clrMapOvr>
</p:sld>
</file>