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4b2accfd7a45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d8f8f762284f87"/>
  </p:sldMasterIdLst>
  <p:sldIdLst>
    <p:sldId xmlns:r="http://schemas.openxmlformats.org/officeDocument/2006/relationships" id="256" r:id="Rdaab2f2df8a94954"/>
    <p:sldId xmlns:r="http://schemas.openxmlformats.org/officeDocument/2006/relationships" id="257" r:id="Rce4247b344234bd7"/>
    <p:sldId xmlns:r="http://schemas.openxmlformats.org/officeDocument/2006/relationships" id="258" r:id="Ra5fe15f3643241ed"/>
    <p:sldId xmlns:r="http://schemas.openxmlformats.org/officeDocument/2006/relationships" id="259" r:id="R17c20f26f59e4b92"/>
    <p:sldId xmlns:r="http://schemas.openxmlformats.org/officeDocument/2006/relationships" id="260" r:id="R6cedb75f61584466"/>
    <p:sldId xmlns:r="http://schemas.openxmlformats.org/officeDocument/2006/relationships" id="261" r:id="Ra16a13250c764eec"/>
    <p:sldId xmlns:r="http://schemas.openxmlformats.org/officeDocument/2006/relationships" id="262" r:id="R447bad091b7048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d8f8f762284f87" /><Relationship Type="http://schemas.openxmlformats.org/officeDocument/2006/relationships/slide" Target="/ppt/slides/slide1.xml" Id="Rdaab2f2df8a94954" /><Relationship Type="http://schemas.openxmlformats.org/officeDocument/2006/relationships/slide" Target="/ppt/slides/slide2.xml" Id="Rce4247b344234bd7" /><Relationship Type="http://schemas.openxmlformats.org/officeDocument/2006/relationships/slide" Target="/ppt/slides/slide3.xml" Id="Ra5fe15f3643241ed" /><Relationship Type="http://schemas.openxmlformats.org/officeDocument/2006/relationships/slide" Target="/ppt/slides/slide4.xml" Id="R17c20f26f59e4b92" /><Relationship Type="http://schemas.openxmlformats.org/officeDocument/2006/relationships/slide" Target="/ppt/slides/slide5.xml" Id="R6cedb75f61584466" /><Relationship Type="http://schemas.openxmlformats.org/officeDocument/2006/relationships/slide" Target="/ppt/slides/slide6.xml" Id="Ra16a13250c764eec" /><Relationship Type="http://schemas.openxmlformats.org/officeDocument/2006/relationships/slide" Target="/ppt/slides/slide7.xml" Id="R447bad091b7048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62a6883fa046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7cb09535a436f" /><Relationship Type="http://schemas.openxmlformats.org/officeDocument/2006/relationships/theme" Target="/ppt/slideMasters/theme/theme1.xml" Id="Rc0dc395ae5754f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f7cb09535a43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69aaaa28248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e1d4f08f343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0d9e9c0ca40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5fe980c2241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dff7f64c042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ca51abbf04a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6a1dd3f894d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KAPAZITET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KAPAZITET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−554 962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−2 108 488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34 159 440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KAPAZITET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Gladengveien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923 844 821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KAPAZITET EIENDOM AS</a:t>
            </a:r>
          </a:p>
        </p:txBody>
      </p:sp>
    </p:spTree>
  </p:cSld>
  <p:clrMapOvr>
    <a:masterClrMapping xmlns:a="http://schemas.openxmlformats.org/drawingml/2006/main"/>
  </p:clrMapOvr>
</p:sld>
</file>