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b1f7139d3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a6ffb149c4556"/>
  </p:sldMasterIdLst>
  <p:sldIdLst>
    <p:sldId xmlns:r="http://schemas.openxmlformats.org/officeDocument/2006/relationships" id="256" r:id="R7605b7fcf67d40d4"/>
    <p:sldId xmlns:r="http://schemas.openxmlformats.org/officeDocument/2006/relationships" id="257" r:id="R41b570c645a34762"/>
    <p:sldId xmlns:r="http://schemas.openxmlformats.org/officeDocument/2006/relationships" id="258" r:id="Rd9160f0a2d3447ea"/>
    <p:sldId xmlns:r="http://schemas.openxmlformats.org/officeDocument/2006/relationships" id="259" r:id="R638d4789f388440f"/>
    <p:sldId xmlns:r="http://schemas.openxmlformats.org/officeDocument/2006/relationships" id="260" r:id="R9018b05eaedc4106"/>
    <p:sldId xmlns:r="http://schemas.openxmlformats.org/officeDocument/2006/relationships" id="261" r:id="Re5f5c252be35407c"/>
    <p:sldId xmlns:r="http://schemas.openxmlformats.org/officeDocument/2006/relationships" id="262" r:id="Re8a000846cf2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a6ffb149c4556" /><Relationship Type="http://schemas.openxmlformats.org/officeDocument/2006/relationships/slide" Target="/ppt/slides/slide1.xml" Id="R7605b7fcf67d40d4" /><Relationship Type="http://schemas.openxmlformats.org/officeDocument/2006/relationships/slide" Target="/ppt/slides/slide2.xml" Id="R41b570c645a34762" /><Relationship Type="http://schemas.openxmlformats.org/officeDocument/2006/relationships/slide" Target="/ppt/slides/slide3.xml" Id="Rd9160f0a2d3447ea" /><Relationship Type="http://schemas.openxmlformats.org/officeDocument/2006/relationships/slide" Target="/ppt/slides/slide4.xml" Id="R638d4789f388440f" /><Relationship Type="http://schemas.openxmlformats.org/officeDocument/2006/relationships/slide" Target="/ppt/slides/slide5.xml" Id="R9018b05eaedc4106" /><Relationship Type="http://schemas.openxmlformats.org/officeDocument/2006/relationships/slide" Target="/ppt/slides/slide6.xml" Id="Re5f5c252be35407c" /><Relationship Type="http://schemas.openxmlformats.org/officeDocument/2006/relationships/slide" Target="/ppt/slides/slide7.xml" Id="Re8a000846cf2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224d22949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7bc9fb704d93" /><Relationship Type="http://schemas.openxmlformats.org/officeDocument/2006/relationships/theme" Target="/ppt/slideMasters/theme/theme1.xml" Id="R93fb806a714a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77bc9fb70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84ef6cae0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0025dcd87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b82fcfb00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7763564f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4c0fea88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3d1871f8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39b4fca3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4 379 164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MATHIASSEN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923 849 513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 HOLDING AS</a:t>
            </a:r>
          </a:p>
        </p:txBody>
      </p:sp>
    </p:spTree>
  </p:cSld>
  <p:clrMapOvr>
    <a:masterClrMapping xmlns:a="http://schemas.openxmlformats.org/drawingml/2006/main"/>
  </p:clrMapOvr>
</p:sld>
</file>