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cf44c862e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e5991160a04e76"/>
  </p:sldMasterIdLst>
  <p:sldIdLst>
    <p:sldId xmlns:r="http://schemas.openxmlformats.org/officeDocument/2006/relationships" id="256" r:id="R6ac242efa740442b"/>
    <p:sldId xmlns:r="http://schemas.openxmlformats.org/officeDocument/2006/relationships" id="257" r:id="Ra62e28f5d77d4583"/>
    <p:sldId xmlns:r="http://schemas.openxmlformats.org/officeDocument/2006/relationships" id="258" r:id="R9237486c500340f3"/>
    <p:sldId xmlns:r="http://schemas.openxmlformats.org/officeDocument/2006/relationships" id="259" r:id="Rd1a7c67de5d44246"/>
    <p:sldId xmlns:r="http://schemas.openxmlformats.org/officeDocument/2006/relationships" id="260" r:id="R1759125ced6c4261"/>
    <p:sldId xmlns:r="http://schemas.openxmlformats.org/officeDocument/2006/relationships" id="261" r:id="Re1dd6007826f4579"/>
    <p:sldId xmlns:r="http://schemas.openxmlformats.org/officeDocument/2006/relationships" id="262" r:id="Rf8bfdb252e76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5991160a04e76" /><Relationship Type="http://schemas.openxmlformats.org/officeDocument/2006/relationships/slide" Target="/ppt/slides/slide1.xml" Id="R6ac242efa740442b" /><Relationship Type="http://schemas.openxmlformats.org/officeDocument/2006/relationships/slide" Target="/ppt/slides/slide2.xml" Id="Ra62e28f5d77d4583" /><Relationship Type="http://schemas.openxmlformats.org/officeDocument/2006/relationships/slide" Target="/ppt/slides/slide3.xml" Id="R9237486c500340f3" /><Relationship Type="http://schemas.openxmlformats.org/officeDocument/2006/relationships/slide" Target="/ppt/slides/slide4.xml" Id="Rd1a7c67de5d44246" /><Relationship Type="http://schemas.openxmlformats.org/officeDocument/2006/relationships/slide" Target="/ppt/slides/slide5.xml" Id="R1759125ced6c4261" /><Relationship Type="http://schemas.openxmlformats.org/officeDocument/2006/relationships/slide" Target="/ppt/slides/slide6.xml" Id="Re1dd6007826f4579" /><Relationship Type="http://schemas.openxmlformats.org/officeDocument/2006/relationships/slide" Target="/ppt/slides/slide7.xml" Id="Rf8bfdb252e76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524227244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cfaa00c65425c" /><Relationship Type="http://schemas.openxmlformats.org/officeDocument/2006/relationships/theme" Target="/ppt/slideMasters/theme/theme1.xml" Id="Rcf2852d8ace7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cfaa00c65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8dd88771d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50e8ba0d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413c5ed44c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d4d0fedd4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bb717477a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fe13ea50a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c0a021d6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 HOLDING VEGA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 HOLDING VEGA AS ble etablert [år] og holder til i 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1 002 977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KLASSON JONAS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Tyrihjellen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1903 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 HOLDING VEGA AS</a:t>
            </a:r>
          </a:p>
        </p:txBody>
      </p:sp>
    </p:spTree>
  </p:cSld>
  <p:clrMapOvr>
    <a:masterClrMapping xmlns:a="http://schemas.openxmlformats.org/drawingml/2006/main"/>
  </p:clrMapOvr>
</p:sld>
</file>