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e9e1ab703d40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6f8140f17f4629"/>
  </p:sldMasterIdLst>
  <p:sldIdLst>
    <p:sldId xmlns:r="http://schemas.openxmlformats.org/officeDocument/2006/relationships" id="256" r:id="R4bb558de3e1b4417"/>
    <p:sldId xmlns:r="http://schemas.openxmlformats.org/officeDocument/2006/relationships" id="257" r:id="Rd294d6a8b89b41ba"/>
    <p:sldId xmlns:r="http://schemas.openxmlformats.org/officeDocument/2006/relationships" id="258" r:id="R6f1e72b7ddf14ea7"/>
    <p:sldId xmlns:r="http://schemas.openxmlformats.org/officeDocument/2006/relationships" id="259" r:id="Ra64ed2b3774e42d5"/>
    <p:sldId xmlns:r="http://schemas.openxmlformats.org/officeDocument/2006/relationships" id="260" r:id="Ra617dd75352a443f"/>
    <p:sldId xmlns:r="http://schemas.openxmlformats.org/officeDocument/2006/relationships" id="261" r:id="R5796fa7cbfbe4e7d"/>
    <p:sldId xmlns:r="http://schemas.openxmlformats.org/officeDocument/2006/relationships" id="262" r:id="R15fac8a6dd344b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6f8140f17f4629" /><Relationship Type="http://schemas.openxmlformats.org/officeDocument/2006/relationships/slide" Target="/ppt/slides/slide1.xml" Id="R4bb558de3e1b4417" /><Relationship Type="http://schemas.openxmlformats.org/officeDocument/2006/relationships/slide" Target="/ppt/slides/slide2.xml" Id="Rd294d6a8b89b41ba" /><Relationship Type="http://schemas.openxmlformats.org/officeDocument/2006/relationships/slide" Target="/ppt/slides/slide3.xml" Id="R6f1e72b7ddf14ea7" /><Relationship Type="http://schemas.openxmlformats.org/officeDocument/2006/relationships/slide" Target="/ppt/slides/slide4.xml" Id="Ra64ed2b3774e42d5" /><Relationship Type="http://schemas.openxmlformats.org/officeDocument/2006/relationships/slide" Target="/ppt/slides/slide5.xml" Id="Ra617dd75352a443f" /><Relationship Type="http://schemas.openxmlformats.org/officeDocument/2006/relationships/slide" Target="/ppt/slides/slide6.xml" Id="R5796fa7cbfbe4e7d" /><Relationship Type="http://schemas.openxmlformats.org/officeDocument/2006/relationships/slide" Target="/ppt/slides/slide7.xml" Id="R15fac8a6dd344b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192910140743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43b1dd7f94a01" /><Relationship Type="http://schemas.openxmlformats.org/officeDocument/2006/relationships/theme" Target="/ppt/slideMasters/theme/theme1.xml" Id="Rf7de072f2d9d48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043b1dd7f94a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b6e37cfb145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cda9cdc4649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5164d21774b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8d51008de47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37ce2aea941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02ebe14b949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c3399ccf643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 CREATOR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 CREATOR AS ble etablert [år] og holder til i Reistad.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472 619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117 040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834 802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SHARMA GAURAV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Bråtasvingen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3425 Reistad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923 872 213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