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4822e34d66c48d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69d3d07d6ff4f2e"/>
  </p:sldMasterIdLst>
  <p:sldIdLst>
    <p:sldId xmlns:r="http://schemas.openxmlformats.org/officeDocument/2006/relationships" id="256" r:id="Rcb44f6ab1c4543d8"/>
    <p:sldId xmlns:r="http://schemas.openxmlformats.org/officeDocument/2006/relationships" id="257" r:id="R8770ecd7a7504618"/>
    <p:sldId xmlns:r="http://schemas.openxmlformats.org/officeDocument/2006/relationships" id="258" r:id="Rfc762e73e9954b9d"/>
    <p:sldId xmlns:r="http://schemas.openxmlformats.org/officeDocument/2006/relationships" id="259" r:id="R148acd047334403b"/>
    <p:sldId xmlns:r="http://schemas.openxmlformats.org/officeDocument/2006/relationships" id="260" r:id="R6a77e71e52f34589"/>
    <p:sldId xmlns:r="http://schemas.openxmlformats.org/officeDocument/2006/relationships" id="261" r:id="Rb05ce5d764fb4676"/>
    <p:sldId xmlns:r="http://schemas.openxmlformats.org/officeDocument/2006/relationships" id="262" r:id="Rf55f18e390c341d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69d3d07d6ff4f2e" /><Relationship Type="http://schemas.openxmlformats.org/officeDocument/2006/relationships/slide" Target="/ppt/slides/slide1.xml" Id="Rcb44f6ab1c4543d8" /><Relationship Type="http://schemas.openxmlformats.org/officeDocument/2006/relationships/slide" Target="/ppt/slides/slide2.xml" Id="R8770ecd7a7504618" /><Relationship Type="http://schemas.openxmlformats.org/officeDocument/2006/relationships/slide" Target="/ppt/slides/slide3.xml" Id="Rfc762e73e9954b9d" /><Relationship Type="http://schemas.openxmlformats.org/officeDocument/2006/relationships/slide" Target="/ppt/slides/slide4.xml" Id="R148acd047334403b" /><Relationship Type="http://schemas.openxmlformats.org/officeDocument/2006/relationships/slide" Target="/ppt/slides/slide5.xml" Id="R6a77e71e52f34589" /><Relationship Type="http://schemas.openxmlformats.org/officeDocument/2006/relationships/slide" Target="/ppt/slides/slide6.xml" Id="Rb05ce5d764fb4676" /><Relationship Type="http://schemas.openxmlformats.org/officeDocument/2006/relationships/slide" Target="/ppt/slides/slide7.xml" Id="Rf55f18e390c341d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fa99476996b4de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0aa8d147a6419e" /><Relationship Type="http://schemas.openxmlformats.org/officeDocument/2006/relationships/theme" Target="/ppt/slideMasters/theme/theme1.xml" Id="R44e568c06eb14a4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b0aa8d147a6419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8c25d2eef542f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24f2b1a83f493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1f8d42c06e44f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7b2928c0bd481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5a9ef548394b1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b50d12100147c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f45b756041464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MIMS ADVICE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MIMS ADVICE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MIMS ADVICE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MIMS ADVICE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MIMS ADVICE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MIMS ADVICE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−1 061 168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832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MIMS ADVICE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STINE MERETE STEFFENSEN BØRKE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TORE FRIES BØRKE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MIMS ADVICE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923 947 876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MIMS ADVICE AS</a:t>
            </a:r>
          </a:p>
        </p:txBody>
      </p:sp>
    </p:spTree>
  </p:cSld>
  <p:clrMapOvr>
    <a:masterClrMapping xmlns:a="http://schemas.openxmlformats.org/drawingml/2006/main"/>
  </p:clrMapOvr>
</p:sld>
</file>