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b670fd54f940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ef05813f544eb"/>
  </p:sldMasterIdLst>
  <p:sldIdLst>
    <p:sldId xmlns:r="http://schemas.openxmlformats.org/officeDocument/2006/relationships" id="256" r:id="R69f5541afc094c23"/>
    <p:sldId xmlns:r="http://schemas.openxmlformats.org/officeDocument/2006/relationships" id="257" r:id="R8f1e9009692043a4"/>
    <p:sldId xmlns:r="http://schemas.openxmlformats.org/officeDocument/2006/relationships" id="258" r:id="Ra294d531cdd145d1"/>
    <p:sldId xmlns:r="http://schemas.openxmlformats.org/officeDocument/2006/relationships" id="259" r:id="R1047b73a5b464c40"/>
    <p:sldId xmlns:r="http://schemas.openxmlformats.org/officeDocument/2006/relationships" id="260" r:id="R6408c3a0c4c642c0"/>
    <p:sldId xmlns:r="http://schemas.openxmlformats.org/officeDocument/2006/relationships" id="261" r:id="Rfbf78a3a6ecb4439"/>
    <p:sldId xmlns:r="http://schemas.openxmlformats.org/officeDocument/2006/relationships" id="262" r:id="Rfde3094fae514c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ef05813f544eb" /><Relationship Type="http://schemas.openxmlformats.org/officeDocument/2006/relationships/slide" Target="/ppt/slides/slide1.xml" Id="R69f5541afc094c23" /><Relationship Type="http://schemas.openxmlformats.org/officeDocument/2006/relationships/slide" Target="/ppt/slides/slide2.xml" Id="R8f1e9009692043a4" /><Relationship Type="http://schemas.openxmlformats.org/officeDocument/2006/relationships/slide" Target="/ppt/slides/slide3.xml" Id="Ra294d531cdd145d1" /><Relationship Type="http://schemas.openxmlformats.org/officeDocument/2006/relationships/slide" Target="/ppt/slides/slide4.xml" Id="R1047b73a5b464c40" /><Relationship Type="http://schemas.openxmlformats.org/officeDocument/2006/relationships/slide" Target="/ppt/slides/slide5.xml" Id="R6408c3a0c4c642c0" /><Relationship Type="http://schemas.openxmlformats.org/officeDocument/2006/relationships/slide" Target="/ppt/slides/slide6.xml" Id="Rfbf78a3a6ecb4439" /><Relationship Type="http://schemas.openxmlformats.org/officeDocument/2006/relationships/slide" Target="/ppt/slides/slide7.xml" Id="Rfde3094fae514c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b264d433e49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0436a8214475e" /><Relationship Type="http://schemas.openxmlformats.org/officeDocument/2006/relationships/theme" Target="/ppt/slideMasters/theme/theme1.xml" Id="R6b058d8c690340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80436a821447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d23fa86ce42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65f80ab4546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9d2ecf26749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a940ec8564b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264b7b1cd43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9ab67adba42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c2c68c9034a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HØYUM INVEST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24 484 254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26 257 861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27 781 550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HØYUM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HØYUM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HØYUM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Høyumveien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923 948 384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HØYUM INVEST AS</a:t>
            </a:r>
          </a:p>
        </p:txBody>
      </p:sp>
    </p:spTree>
  </p:cSld>
  <p:clrMapOvr>
    <a:masterClrMapping xmlns:a="http://schemas.openxmlformats.org/drawingml/2006/main"/>
  </p:clrMapOvr>
</p:sld>
</file>