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e2c9aa265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c5646cb6f4681"/>
  </p:sldMasterIdLst>
  <p:sldIdLst>
    <p:sldId xmlns:r="http://schemas.openxmlformats.org/officeDocument/2006/relationships" id="256" r:id="Re6b84365ef8f4336"/>
    <p:sldId xmlns:r="http://schemas.openxmlformats.org/officeDocument/2006/relationships" id="257" r:id="R58875af22e6f4903"/>
    <p:sldId xmlns:r="http://schemas.openxmlformats.org/officeDocument/2006/relationships" id="258" r:id="R744128e6314f4a9b"/>
    <p:sldId xmlns:r="http://schemas.openxmlformats.org/officeDocument/2006/relationships" id="259" r:id="R592acd4a420a45da"/>
    <p:sldId xmlns:r="http://schemas.openxmlformats.org/officeDocument/2006/relationships" id="260" r:id="Rd1aaa19c9b284014"/>
    <p:sldId xmlns:r="http://schemas.openxmlformats.org/officeDocument/2006/relationships" id="261" r:id="Rc54d6211979a457c"/>
    <p:sldId xmlns:r="http://schemas.openxmlformats.org/officeDocument/2006/relationships" id="262" r:id="Rb361d4b824a34a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c5646cb6f4681" /><Relationship Type="http://schemas.openxmlformats.org/officeDocument/2006/relationships/slide" Target="/ppt/slides/slide1.xml" Id="Re6b84365ef8f4336" /><Relationship Type="http://schemas.openxmlformats.org/officeDocument/2006/relationships/slide" Target="/ppt/slides/slide2.xml" Id="R58875af22e6f4903" /><Relationship Type="http://schemas.openxmlformats.org/officeDocument/2006/relationships/slide" Target="/ppt/slides/slide3.xml" Id="R744128e6314f4a9b" /><Relationship Type="http://schemas.openxmlformats.org/officeDocument/2006/relationships/slide" Target="/ppt/slides/slide4.xml" Id="R592acd4a420a45da" /><Relationship Type="http://schemas.openxmlformats.org/officeDocument/2006/relationships/slide" Target="/ppt/slides/slide5.xml" Id="Rd1aaa19c9b284014" /><Relationship Type="http://schemas.openxmlformats.org/officeDocument/2006/relationships/slide" Target="/ppt/slides/slide6.xml" Id="Rc54d6211979a457c" /><Relationship Type="http://schemas.openxmlformats.org/officeDocument/2006/relationships/slide" Target="/ppt/slides/slide7.xml" Id="Rb361d4b824a34a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fbd50af3c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85f70e5224abd" /><Relationship Type="http://schemas.openxmlformats.org/officeDocument/2006/relationships/theme" Target="/ppt/slideMasters/theme/theme1.xml" Id="R624768e039f4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385f70e522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84af42c5e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9923ee5d5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b2cfc4fd3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9fdf33952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a8fed0484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9f3ecc0ab42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0ebb309b1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CAPITAL TOR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CAPITAL TOR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CAPITAL TOR NORWAY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CAPITAL TOR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CAPITAL TOR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CAPITAL TOR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5 436 306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87 817 378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89 388 109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CAPITAL TOR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CAPITAL EQUILTY TRANSITION INFRASTRUCTURE SICAV-SIF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CAPITAL TOR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CAPITAL TOR NORWAY AS</a:t>
            </a:r>
          </a:p>
        </p:txBody>
      </p:sp>
    </p:spTree>
  </p:cSld>
  <p:clrMapOvr>
    <a:masterClrMapping xmlns:a="http://schemas.openxmlformats.org/drawingml/2006/main"/>
  </p:clrMapOvr>
</p:sld>
</file>