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58bdb41eae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ec1838ec944eb"/>
  </p:sldMasterIdLst>
  <p:sldIdLst>
    <p:sldId xmlns:r="http://schemas.openxmlformats.org/officeDocument/2006/relationships" id="256" r:id="R10d8f9577b454bb8"/>
    <p:sldId xmlns:r="http://schemas.openxmlformats.org/officeDocument/2006/relationships" id="257" r:id="R3f05345ce0024bce"/>
    <p:sldId xmlns:r="http://schemas.openxmlformats.org/officeDocument/2006/relationships" id="258" r:id="R8649fcb6f57f4a36"/>
    <p:sldId xmlns:r="http://schemas.openxmlformats.org/officeDocument/2006/relationships" id="259" r:id="Rc2c6812917884622"/>
    <p:sldId xmlns:r="http://schemas.openxmlformats.org/officeDocument/2006/relationships" id="260" r:id="R06100644c31e4f5c"/>
    <p:sldId xmlns:r="http://schemas.openxmlformats.org/officeDocument/2006/relationships" id="261" r:id="R3066f93ca3f94cd6"/>
    <p:sldId xmlns:r="http://schemas.openxmlformats.org/officeDocument/2006/relationships" id="262" r:id="R2ac4e781707c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ec1838ec944eb" /><Relationship Type="http://schemas.openxmlformats.org/officeDocument/2006/relationships/slide" Target="/ppt/slides/slide1.xml" Id="R10d8f9577b454bb8" /><Relationship Type="http://schemas.openxmlformats.org/officeDocument/2006/relationships/slide" Target="/ppt/slides/slide2.xml" Id="R3f05345ce0024bce" /><Relationship Type="http://schemas.openxmlformats.org/officeDocument/2006/relationships/slide" Target="/ppt/slides/slide3.xml" Id="R8649fcb6f57f4a36" /><Relationship Type="http://schemas.openxmlformats.org/officeDocument/2006/relationships/slide" Target="/ppt/slides/slide4.xml" Id="Rc2c6812917884622" /><Relationship Type="http://schemas.openxmlformats.org/officeDocument/2006/relationships/slide" Target="/ppt/slides/slide5.xml" Id="R06100644c31e4f5c" /><Relationship Type="http://schemas.openxmlformats.org/officeDocument/2006/relationships/slide" Target="/ppt/slides/slide6.xml" Id="R3066f93ca3f94cd6" /><Relationship Type="http://schemas.openxmlformats.org/officeDocument/2006/relationships/slide" Target="/ppt/slides/slide7.xml" Id="R2ac4e781707c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52cff47c5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f5e82204143bb" /><Relationship Type="http://schemas.openxmlformats.org/officeDocument/2006/relationships/theme" Target="/ppt/slideMasters/theme/theme1.xml" Id="Re9420c486e494f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f5e82204143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e456add4d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a83b4d06d44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1e919e28e4d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ada0d462c4e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d656981c345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f774fa2234f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8e670015b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LINDMO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15 617 139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17 126 597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HAALAND LINDMO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Kattuglebrotet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924 053 003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