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105c4ea96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0dd9c03c14694"/>
  </p:sldMasterIdLst>
  <p:sldIdLst>
    <p:sldId xmlns:r="http://schemas.openxmlformats.org/officeDocument/2006/relationships" id="256" r:id="R1cb35a9c70f148fa"/>
    <p:sldId xmlns:r="http://schemas.openxmlformats.org/officeDocument/2006/relationships" id="257" r:id="Rd1ad85c56a534355"/>
    <p:sldId xmlns:r="http://schemas.openxmlformats.org/officeDocument/2006/relationships" id="258" r:id="R410b714310954bf7"/>
    <p:sldId xmlns:r="http://schemas.openxmlformats.org/officeDocument/2006/relationships" id="259" r:id="R7ab9961bcb67481b"/>
    <p:sldId xmlns:r="http://schemas.openxmlformats.org/officeDocument/2006/relationships" id="260" r:id="R43503c29c1524282"/>
    <p:sldId xmlns:r="http://schemas.openxmlformats.org/officeDocument/2006/relationships" id="261" r:id="Rde3f822ac52744ef"/>
    <p:sldId xmlns:r="http://schemas.openxmlformats.org/officeDocument/2006/relationships" id="262" r:id="R36620c0df4c5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0dd9c03c14694" /><Relationship Type="http://schemas.openxmlformats.org/officeDocument/2006/relationships/slide" Target="/ppt/slides/slide1.xml" Id="R1cb35a9c70f148fa" /><Relationship Type="http://schemas.openxmlformats.org/officeDocument/2006/relationships/slide" Target="/ppt/slides/slide2.xml" Id="Rd1ad85c56a534355" /><Relationship Type="http://schemas.openxmlformats.org/officeDocument/2006/relationships/slide" Target="/ppt/slides/slide3.xml" Id="R410b714310954bf7" /><Relationship Type="http://schemas.openxmlformats.org/officeDocument/2006/relationships/slide" Target="/ppt/slides/slide4.xml" Id="R7ab9961bcb67481b" /><Relationship Type="http://schemas.openxmlformats.org/officeDocument/2006/relationships/slide" Target="/ppt/slides/slide5.xml" Id="R43503c29c1524282" /><Relationship Type="http://schemas.openxmlformats.org/officeDocument/2006/relationships/slide" Target="/ppt/slides/slide6.xml" Id="Rde3f822ac52744ef" /><Relationship Type="http://schemas.openxmlformats.org/officeDocument/2006/relationships/slide" Target="/ppt/slides/slide7.xml" Id="R36620c0df4c5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4f8304313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7ede08a8477e" /><Relationship Type="http://schemas.openxmlformats.org/officeDocument/2006/relationships/theme" Target="/ppt/slideMasters/theme/theme1.xml" Id="Rf477fa522c6b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27ede08a8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97a14f7be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11fe9ab19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f043263b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f5f0b146041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6664dac454b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cf3d7e4334c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9ad648964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BULLS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BULLS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LAVIK LIE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STANGELAND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NESE  –  15,5 %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KYRRE TVEIT FOSSEN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RASMUSSEN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LANGEVOLL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Carlsens veg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BULLS AS</a:t>
            </a:r>
          </a:p>
        </p:txBody>
      </p:sp>
    </p:spTree>
  </p:cSld>
  <p:clrMapOvr>
    <a:masterClrMapping xmlns:a="http://schemas.openxmlformats.org/drawingml/2006/main"/>
  </p:clrMapOvr>
</p:sld>
</file>