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154d919cd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ba3ea7d49f4541"/>
  </p:sldMasterIdLst>
  <p:sldIdLst>
    <p:sldId xmlns:r="http://schemas.openxmlformats.org/officeDocument/2006/relationships" id="256" r:id="Rca7344e916fd4c5f"/>
    <p:sldId xmlns:r="http://schemas.openxmlformats.org/officeDocument/2006/relationships" id="257" r:id="R07ca896d06594c4f"/>
    <p:sldId xmlns:r="http://schemas.openxmlformats.org/officeDocument/2006/relationships" id="258" r:id="R583e3a6b71914f58"/>
    <p:sldId xmlns:r="http://schemas.openxmlformats.org/officeDocument/2006/relationships" id="259" r:id="R659d317b754749c2"/>
    <p:sldId xmlns:r="http://schemas.openxmlformats.org/officeDocument/2006/relationships" id="260" r:id="Re2e88e2082fb4938"/>
    <p:sldId xmlns:r="http://schemas.openxmlformats.org/officeDocument/2006/relationships" id="261" r:id="R6fa1ddf5883e4a8d"/>
    <p:sldId xmlns:r="http://schemas.openxmlformats.org/officeDocument/2006/relationships" id="262" r:id="R09bf20dcb8f249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a3ea7d49f4541" /><Relationship Type="http://schemas.openxmlformats.org/officeDocument/2006/relationships/slide" Target="/ppt/slides/slide1.xml" Id="Rca7344e916fd4c5f" /><Relationship Type="http://schemas.openxmlformats.org/officeDocument/2006/relationships/slide" Target="/ppt/slides/slide2.xml" Id="R07ca896d06594c4f" /><Relationship Type="http://schemas.openxmlformats.org/officeDocument/2006/relationships/slide" Target="/ppt/slides/slide3.xml" Id="R583e3a6b71914f58" /><Relationship Type="http://schemas.openxmlformats.org/officeDocument/2006/relationships/slide" Target="/ppt/slides/slide4.xml" Id="R659d317b754749c2" /><Relationship Type="http://schemas.openxmlformats.org/officeDocument/2006/relationships/slide" Target="/ppt/slides/slide5.xml" Id="Re2e88e2082fb4938" /><Relationship Type="http://schemas.openxmlformats.org/officeDocument/2006/relationships/slide" Target="/ppt/slides/slide6.xml" Id="R6fa1ddf5883e4a8d" /><Relationship Type="http://schemas.openxmlformats.org/officeDocument/2006/relationships/slide" Target="/ppt/slides/slide7.xml" Id="R09bf20dcb8f249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b92bb0afc4d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97bfbc0d548ee" /><Relationship Type="http://schemas.openxmlformats.org/officeDocument/2006/relationships/theme" Target="/ppt/slideMasters/theme/theme1.xml" Id="R022f23bfb7134d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97bfbc0d5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f79486f6640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740a6e478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1e876b116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15abbec8c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f4427e1a246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666c9a5ee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a07032214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GREYSTONE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GREYSTONE CAPITAL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9 908 013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70 053 865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78 220 186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MAGNUS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CAPITAL AS</a:t>
            </a:r>
          </a:p>
        </p:txBody>
      </p:sp>
    </p:spTree>
  </p:cSld>
  <p:clrMapOvr>
    <a:masterClrMapping xmlns:a="http://schemas.openxmlformats.org/drawingml/2006/main"/>
  </p:clrMapOvr>
</p:sld>
</file>