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b429d9dfec4d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8110aa3b1d4b25"/>
  </p:sldMasterIdLst>
  <p:sldIdLst>
    <p:sldId xmlns:r="http://schemas.openxmlformats.org/officeDocument/2006/relationships" id="256" r:id="Re307ef3bc20e49ce"/>
    <p:sldId xmlns:r="http://schemas.openxmlformats.org/officeDocument/2006/relationships" id="257" r:id="Rabe9148e07fa4820"/>
    <p:sldId xmlns:r="http://schemas.openxmlformats.org/officeDocument/2006/relationships" id="258" r:id="R04dcf40b91244b0e"/>
    <p:sldId xmlns:r="http://schemas.openxmlformats.org/officeDocument/2006/relationships" id="259" r:id="R0578a4d856a04e68"/>
    <p:sldId xmlns:r="http://schemas.openxmlformats.org/officeDocument/2006/relationships" id="260" r:id="R27890a009fd34a26"/>
    <p:sldId xmlns:r="http://schemas.openxmlformats.org/officeDocument/2006/relationships" id="261" r:id="R1fec26d198ab4cb3"/>
    <p:sldId xmlns:r="http://schemas.openxmlformats.org/officeDocument/2006/relationships" id="262" r:id="Redbe57d1b80640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8110aa3b1d4b25" /><Relationship Type="http://schemas.openxmlformats.org/officeDocument/2006/relationships/slide" Target="/ppt/slides/slide1.xml" Id="Re307ef3bc20e49ce" /><Relationship Type="http://schemas.openxmlformats.org/officeDocument/2006/relationships/slide" Target="/ppt/slides/slide2.xml" Id="Rabe9148e07fa4820" /><Relationship Type="http://schemas.openxmlformats.org/officeDocument/2006/relationships/slide" Target="/ppt/slides/slide3.xml" Id="R04dcf40b91244b0e" /><Relationship Type="http://schemas.openxmlformats.org/officeDocument/2006/relationships/slide" Target="/ppt/slides/slide4.xml" Id="R0578a4d856a04e68" /><Relationship Type="http://schemas.openxmlformats.org/officeDocument/2006/relationships/slide" Target="/ppt/slides/slide5.xml" Id="R27890a009fd34a26" /><Relationship Type="http://schemas.openxmlformats.org/officeDocument/2006/relationships/slide" Target="/ppt/slides/slide6.xml" Id="R1fec26d198ab4cb3" /><Relationship Type="http://schemas.openxmlformats.org/officeDocument/2006/relationships/slide" Target="/ppt/slides/slide7.xml" Id="Redbe57d1b80640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c611ad027647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55586e0944962" /><Relationship Type="http://schemas.openxmlformats.org/officeDocument/2006/relationships/theme" Target="/ppt/slideMasters/theme/theme1.xml" Id="R85c841f355004c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755586e09449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5d836967d4f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52ff6d7844c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8ab11294341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84fee7f4c4c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4701b43a04d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2c39bb59243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c3386841641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FOLLO HIFI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FOLLO HIFI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3 040 048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343 664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