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08959539e741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8c9a788a6047f5"/>
  </p:sldMasterIdLst>
  <p:sldIdLst>
    <p:sldId xmlns:r="http://schemas.openxmlformats.org/officeDocument/2006/relationships" id="256" r:id="R7ec1489439694721"/>
    <p:sldId xmlns:r="http://schemas.openxmlformats.org/officeDocument/2006/relationships" id="257" r:id="R7b61adbd85c04708"/>
    <p:sldId xmlns:r="http://schemas.openxmlformats.org/officeDocument/2006/relationships" id="258" r:id="Reab15d343b204249"/>
    <p:sldId xmlns:r="http://schemas.openxmlformats.org/officeDocument/2006/relationships" id="259" r:id="Rcc9ee2a974c14ad9"/>
    <p:sldId xmlns:r="http://schemas.openxmlformats.org/officeDocument/2006/relationships" id="260" r:id="Rfc27162862474949"/>
    <p:sldId xmlns:r="http://schemas.openxmlformats.org/officeDocument/2006/relationships" id="261" r:id="Rf68f0fff39cf4f7b"/>
    <p:sldId xmlns:r="http://schemas.openxmlformats.org/officeDocument/2006/relationships" id="262" r:id="R4d9d4d45ed814c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c9a788a6047f5" /><Relationship Type="http://schemas.openxmlformats.org/officeDocument/2006/relationships/slide" Target="/ppt/slides/slide1.xml" Id="R7ec1489439694721" /><Relationship Type="http://schemas.openxmlformats.org/officeDocument/2006/relationships/slide" Target="/ppt/slides/slide2.xml" Id="R7b61adbd85c04708" /><Relationship Type="http://schemas.openxmlformats.org/officeDocument/2006/relationships/slide" Target="/ppt/slides/slide3.xml" Id="Reab15d343b204249" /><Relationship Type="http://schemas.openxmlformats.org/officeDocument/2006/relationships/slide" Target="/ppt/slides/slide4.xml" Id="Rcc9ee2a974c14ad9" /><Relationship Type="http://schemas.openxmlformats.org/officeDocument/2006/relationships/slide" Target="/ppt/slides/slide5.xml" Id="Rfc27162862474949" /><Relationship Type="http://schemas.openxmlformats.org/officeDocument/2006/relationships/slide" Target="/ppt/slides/slide6.xml" Id="Rf68f0fff39cf4f7b" /><Relationship Type="http://schemas.openxmlformats.org/officeDocument/2006/relationships/slide" Target="/ppt/slides/slide7.xml" Id="R4d9d4d45ed814c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129111e64241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712a7b07448ae" /><Relationship Type="http://schemas.openxmlformats.org/officeDocument/2006/relationships/theme" Target="/ppt/slideMasters/theme/theme1.xml" Id="Rd14dc7550d224b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5712a7b07448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db2cc1a8f4b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4390bd47b46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d99ae37614b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e91df6e0f4a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8611d4ef84e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aa441d14f4e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0488b4d9748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BYGGSERVICE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 MIHKEL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Ringkollen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