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e772d301b43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e4a016a0a4b27"/>
  </p:sldMasterIdLst>
  <p:sldIdLst>
    <p:sldId xmlns:r="http://schemas.openxmlformats.org/officeDocument/2006/relationships" id="256" r:id="R11b00e0510d14786"/>
    <p:sldId xmlns:r="http://schemas.openxmlformats.org/officeDocument/2006/relationships" id="257" r:id="Rbae0d01c3981417f"/>
    <p:sldId xmlns:r="http://schemas.openxmlformats.org/officeDocument/2006/relationships" id="258" r:id="Red2000aef4fe47bf"/>
    <p:sldId xmlns:r="http://schemas.openxmlformats.org/officeDocument/2006/relationships" id="259" r:id="R6ca0177313694e90"/>
    <p:sldId xmlns:r="http://schemas.openxmlformats.org/officeDocument/2006/relationships" id="260" r:id="R3a8636f3e2244e1f"/>
    <p:sldId xmlns:r="http://schemas.openxmlformats.org/officeDocument/2006/relationships" id="261" r:id="R2fd5fd11e03f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e4a016a0a4b27" /><Relationship Type="http://schemas.openxmlformats.org/officeDocument/2006/relationships/slide" Target="/ppt/slides/slide1.xml" Id="R11b00e0510d14786" /><Relationship Type="http://schemas.openxmlformats.org/officeDocument/2006/relationships/slide" Target="/ppt/slides/slide2.xml" Id="Rbae0d01c3981417f" /><Relationship Type="http://schemas.openxmlformats.org/officeDocument/2006/relationships/slide" Target="/ppt/slides/slide3.xml" Id="Red2000aef4fe47bf" /><Relationship Type="http://schemas.openxmlformats.org/officeDocument/2006/relationships/slide" Target="/ppt/slides/slide4.xml" Id="R6ca0177313694e90" /><Relationship Type="http://schemas.openxmlformats.org/officeDocument/2006/relationships/slide" Target="/ppt/slides/slide5.xml" Id="R3a8636f3e2244e1f" /><Relationship Type="http://schemas.openxmlformats.org/officeDocument/2006/relationships/slide" Target="/ppt/slides/slide6.xml" Id="R2fd5fd11e03f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64615ba98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b07dbe04432f" /><Relationship Type="http://schemas.openxmlformats.org/officeDocument/2006/relationships/theme" Target="/ppt/slideMasters/theme/theme1.xml" Id="Rf0f5ec722f3e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1b07dbe04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d2c283534d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810c62b27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773e44c4c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4063e4f4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f6e19af2e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1d8fff69c45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