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a863f8e8744a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aa0bf6b8aa4c6c"/>
  </p:sldMasterIdLst>
  <p:sldIdLst>
    <p:sldId xmlns:r="http://schemas.openxmlformats.org/officeDocument/2006/relationships" id="256" r:id="R7e013eb33abc45f3"/>
    <p:sldId xmlns:r="http://schemas.openxmlformats.org/officeDocument/2006/relationships" id="257" r:id="R1e575d60fc3345e1"/>
    <p:sldId xmlns:r="http://schemas.openxmlformats.org/officeDocument/2006/relationships" id="258" r:id="R4e2671fec5b942ca"/>
    <p:sldId xmlns:r="http://schemas.openxmlformats.org/officeDocument/2006/relationships" id="259" r:id="R75498a2166aa470c"/>
    <p:sldId xmlns:r="http://schemas.openxmlformats.org/officeDocument/2006/relationships" id="260" r:id="Rfd425dba11304329"/>
    <p:sldId xmlns:r="http://schemas.openxmlformats.org/officeDocument/2006/relationships" id="261" r:id="R73cbc88d52ef47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aa0bf6b8aa4c6c" /><Relationship Type="http://schemas.openxmlformats.org/officeDocument/2006/relationships/slide" Target="/ppt/slides/slide1.xml" Id="R7e013eb33abc45f3" /><Relationship Type="http://schemas.openxmlformats.org/officeDocument/2006/relationships/slide" Target="/ppt/slides/slide2.xml" Id="R1e575d60fc3345e1" /><Relationship Type="http://schemas.openxmlformats.org/officeDocument/2006/relationships/slide" Target="/ppt/slides/slide3.xml" Id="R4e2671fec5b942ca" /><Relationship Type="http://schemas.openxmlformats.org/officeDocument/2006/relationships/slide" Target="/ppt/slides/slide4.xml" Id="R75498a2166aa470c" /><Relationship Type="http://schemas.openxmlformats.org/officeDocument/2006/relationships/slide" Target="/ppt/slides/slide5.xml" Id="Rfd425dba11304329" /><Relationship Type="http://schemas.openxmlformats.org/officeDocument/2006/relationships/slide" Target="/ppt/slides/slide6.xml" Id="R73cbc88d52ef47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6f0fad866548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edcb983d54ac2" /><Relationship Type="http://schemas.openxmlformats.org/officeDocument/2006/relationships/theme" Target="/ppt/slideMasters/theme/theme1.xml" Id="R5aa02f3f856b40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9edcb983d54a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cb3327b274e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535ddd78049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d53aa57bb4b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d1855abbb42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eb102eadc47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d676d91664c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LOADIT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LOADIT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1 923 225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−675 055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−671 265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200 149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601 825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