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8f364cb94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817074787345e0"/>
  </p:sldMasterIdLst>
  <p:sldIdLst>
    <p:sldId xmlns:r="http://schemas.openxmlformats.org/officeDocument/2006/relationships" id="256" r:id="Ra48e6bdd43d04208"/>
    <p:sldId xmlns:r="http://schemas.openxmlformats.org/officeDocument/2006/relationships" id="257" r:id="R434d94ec97dd490a"/>
    <p:sldId xmlns:r="http://schemas.openxmlformats.org/officeDocument/2006/relationships" id="258" r:id="R9b07d8e0f8ba4ba2"/>
    <p:sldId xmlns:r="http://schemas.openxmlformats.org/officeDocument/2006/relationships" id="259" r:id="R12bcdd18cb7b43a3"/>
    <p:sldId xmlns:r="http://schemas.openxmlformats.org/officeDocument/2006/relationships" id="260" r:id="R5a2a3df64be94b05"/>
    <p:sldId xmlns:r="http://schemas.openxmlformats.org/officeDocument/2006/relationships" id="261" r:id="Rbe0b03bea3c04536"/>
    <p:sldId xmlns:r="http://schemas.openxmlformats.org/officeDocument/2006/relationships" id="262" r:id="Rc5131eaef545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17074787345e0" /><Relationship Type="http://schemas.openxmlformats.org/officeDocument/2006/relationships/slide" Target="/ppt/slides/slide1.xml" Id="Ra48e6bdd43d04208" /><Relationship Type="http://schemas.openxmlformats.org/officeDocument/2006/relationships/slide" Target="/ppt/slides/slide2.xml" Id="R434d94ec97dd490a" /><Relationship Type="http://schemas.openxmlformats.org/officeDocument/2006/relationships/slide" Target="/ppt/slides/slide3.xml" Id="R9b07d8e0f8ba4ba2" /><Relationship Type="http://schemas.openxmlformats.org/officeDocument/2006/relationships/slide" Target="/ppt/slides/slide4.xml" Id="R12bcdd18cb7b43a3" /><Relationship Type="http://schemas.openxmlformats.org/officeDocument/2006/relationships/slide" Target="/ppt/slides/slide5.xml" Id="R5a2a3df64be94b05" /><Relationship Type="http://schemas.openxmlformats.org/officeDocument/2006/relationships/slide" Target="/ppt/slides/slide6.xml" Id="Rbe0b03bea3c04536" /><Relationship Type="http://schemas.openxmlformats.org/officeDocument/2006/relationships/slide" Target="/ppt/slides/slide7.xml" Id="Rc5131eaef545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24586dc474c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cc5183ec34e18" /><Relationship Type="http://schemas.openxmlformats.org/officeDocument/2006/relationships/theme" Target="/ppt/slideMasters/theme/theme1.xml" Id="R12eba6b36abe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3cc5183ec34e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03842e827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17c2bef4943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712189e2a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a26f12f4e43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c0e75c5ac48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7e9bc698345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33ea1fc3f49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MUNTHE-DAHL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MUNTHE-DAHL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3 826 747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MUNTHE-DAHL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Oskar Munthe-Dahl, Raschs vei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924 445 521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