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e5a7db26f844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4c580ee1c24456"/>
  </p:sldMasterIdLst>
  <p:sldIdLst>
    <p:sldId xmlns:r="http://schemas.openxmlformats.org/officeDocument/2006/relationships" id="256" r:id="Rd16ac916517945e9"/>
    <p:sldId xmlns:r="http://schemas.openxmlformats.org/officeDocument/2006/relationships" id="257" r:id="R48456fd467164044"/>
    <p:sldId xmlns:r="http://schemas.openxmlformats.org/officeDocument/2006/relationships" id="258" r:id="R2e29adce16044536"/>
    <p:sldId xmlns:r="http://schemas.openxmlformats.org/officeDocument/2006/relationships" id="259" r:id="Rcb9c0e442a8643c1"/>
    <p:sldId xmlns:r="http://schemas.openxmlformats.org/officeDocument/2006/relationships" id="260" r:id="Rbe19f5daf86043c7"/>
    <p:sldId xmlns:r="http://schemas.openxmlformats.org/officeDocument/2006/relationships" id="261" r:id="R466f441ca07740a9"/>
    <p:sldId xmlns:r="http://schemas.openxmlformats.org/officeDocument/2006/relationships" id="262" r:id="Rb0d88c560c0445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4c580ee1c24456" /><Relationship Type="http://schemas.openxmlformats.org/officeDocument/2006/relationships/slide" Target="/ppt/slides/slide1.xml" Id="Rd16ac916517945e9" /><Relationship Type="http://schemas.openxmlformats.org/officeDocument/2006/relationships/slide" Target="/ppt/slides/slide2.xml" Id="R48456fd467164044" /><Relationship Type="http://schemas.openxmlformats.org/officeDocument/2006/relationships/slide" Target="/ppt/slides/slide3.xml" Id="R2e29adce16044536" /><Relationship Type="http://schemas.openxmlformats.org/officeDocument/2006/relationships/slide" Target="/ppt/slides/slide4.xml" Id="Rcb9c0e442a8643c1" /><Relationship Type="http://schemas.openxmlformats.org/officeDocument/2006/relationships/slide" Target="/ppt/slides/slide5.xml" Id="Rbe19f5daf86043c7" /><Relationship Type="http://schemas.openxmlformats.org/officeDocument/2006/relationships/slide" Target="/ppt/slides/slide6.xml" Id="R466f441ca07740a9" /><Relationship Type="http://schemas.openxmlformats.org/officeDocument/2006/relationships/slide" Target="/ppt/slides/slide7.xml" Id="Rb0d88c560c0445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7d15af3a544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0431875f2420a" /><Relationship Type="http://schemas.openxmlformats.org/officeDocument/2006/relationships/theme" Target="/ppt/slideMasters/theme/theme1.xml" Id="R8a58f947829b46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20431875f242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b9b6802524d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b88bc45464d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5a95350a54e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97be50d2d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977034d38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d10a1ed3648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24f6e059940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 APARICIO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APARICIO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485 043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EK APARICIO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EK APARICIO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Skogholtveien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 APARICIO INVEST AS</a:t>
            </a:r>
          </a:p>
        </p:txBody>
      </p:sp>
    </p:spTree>
  </p:cSld>
  <p:clrMapOvr>
    <a:masterClrMapping xmlns:a="http://schemas.openxmlformats.org/drawingml/2006/main"/>
  </p:clrMapOvr>
</p:sld>
</file>