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27185971846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986364a58b4603"/>
  </p:sldMasterIdLst>
  <p:sldIdLst>
    <p:sldId xmlns:r="http://schemas.openxmlformats.org/officeDocument/2006/relationships" id="256" r:id="R87dca7488e30495b"/>
    <p:sldId xmlns:r="http://schemas.openxmlformats.org/officeDocument/2006/relationships" id="257" r:id="Rd4e9c755a0bd4d0e"/>
    <p:sldId xmlns:r="http://schemas.openxmlformats.org/officeDocument/2006/relationships" id="258" r:id="R93398d2b29b941a3"/>
    <p:sldId xmlns:r="http://schemas.openxmlformats.org/officeDocument/2006/relationships" id="259" r:id="R7d6a519c34cf4d18"/>
    <p:sldId xmlns:r="http://schemas.openxmlformats.org/officeDocument/2006/relationships" id="260" r:id="Rbcb6ffc278aa4575"/>
    <p:sldId xmlns:r="http://schemas.openxmlformats.org/officeDocument/2006/relationships" id="261" r:id="R854fbba83aee4dad"/>
    <p:sldId xmlns:r="http://schemas.openxmlformats.org/officeDocument/2006/relationships" id="262" r:id="Rb897b29f334d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986364a58b4603" /><Relationship Type="http://schemas.openxmlformats.org/officeDocument/2006/relationships/slide" Target="/ppt/slides/slide1.xml" Id="R87dca7488e30495b" /><Relationship Type="http://schemas.openxmlformats.org/officeDocument/2006/relationships/slide" Target="/ppt/slides/slide2.xml" Id="Rd4e9c755a0bd4d0e" /><Relationship Type="http://schemas.openxmlformats.org/officeDocument/2006/relationships/slide" Target="/ppt/slides/slide3.xml" Id="R93398d2b29b941a3" /><Relationship Type="http://schemas.openxmlformats.org/officeDocument/2006/relationships/slide" Target="/ppt/slides/slide4.xml" Id="R7d6a519c34cf4d18" /><Relationship Type="http://schemas.openxmlformats.org/officeDocument/2006/relationships/slide" Target="/ppt/slides/slide5.xml" Id="Rbcb6ffc278aa4575" /><Relationship Type="http://schemas.openxmlformats.org/officeDocument/2006/relationships/slide" Target="/ppt/slides/slide6.xml" Id="R854fbba83aee4dad" /><Relationship Type="http://schemas.openxmlformats.org/officeDocument/2006/relationships/slide" Target="/ppt/slides/slide7.xml" Id="Rb897b29f334d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271926f22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b2c1bb90e4141" /><Relationship Type="http://schemas.openxmlformats.org/officeDocument/2006/relationships/theme" Target="/ppt/slideMasters/theme/theme1.xml" Id="R55621d54a6ee4b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b2c1bb90e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cbf111c0640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f649e9f3c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30bdc0eaf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162606797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1b08e573940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4cbc39986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2265048ca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JENKINSON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JENKINSON LUKE CRESWICK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924 630 639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JENKINSON HOLDING AS</a:t>
            </a:r>
          </a:p>
        </p:txBody>
      </p:sp>
    </p:spTree>
  </p:cSld>
  <p:clrMapOvr>
    <a:masterClrMapping xmlns:a="http://schemas.openxmlformats.org/drawingml/2006/main"/>
  </p:clrMapOvr>
</p:sld>
</file>