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8e5fdec5a46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64fe6c65c4ef2"/>
  </p:sldMasterIdLst>
  <p:sldIdLst>
    <p:sldId xmlns:r="http://schemas.openxmlformats.org/officeDocument/2006/relationships" id="256" r:id="R20ff3717be284bb3"/>
    <p:sldId xmlns:r="http://schemas.openxmlformats.org/officeDocument/2006/relationships" id="257" r:id="Rc4cc0d10ddf448e5"/>
    <p:sldId xmlns:r="http://schemas.openxmlformats.org/officeDocument/2006/relationships" id="258" r:id="R14465963781240c5"/>
    <p:sldId xmlns:r="http://schemas.openxmlformats.org/officeDocument/2006/relationships" id="259" r:id="R9fc1ed00ce624ce2"/>
    <p:sldId xmlns:r="http://schemas.openxmlformats.org/officeDocument/2006/relationships" id="260" r:id="Rb3b556bbf6264b71"/>
    <p:sldId xmlns:r="http://schemas.openxmlformats.org/officeDocument/2006/relationships" id="261" r:id="Rf20a5f4594474bd9"/>
    <p:sldId xmlns:r="http://schemas.openxmlformats.org/officeDocument/2006/relationships" id="262" r:id="R004e414fe0f8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64fe6c65c4ef2" /><Relationship Type="http://schemas.openxmlformats.org/officeDocument/2006/relationships/slide" Target="/ppt/slides/slide1.xml" Id="R20ff3717be284bb3" /><Relationship Type="http://schemas.openxmlformats.org/officeDocument/2006/relationships/slide" Target="/ppt/slides/slide2.xml" Id="Rc4cc0d10ddf448e5" /><Relationship Type="http://schemas.openxmlformats.org/officeDocument/2006/relationships/slide" Target="/ppt/slides/slide3.xml" Id="R14465963781240c5" /><Relationship Type="http://schemas.openxmlformats.org/officeDocument/2006/relationships/slide" Target="/ppt/slides/slide4.xml" Id="R9fc1ed00ce624ce2" /><Relationship Type="http://schemas.openxmlformats.org/officeDocument/2006/relationships/slide" Target="/ppt/slides/slide5.xml" Id="Rb3b556bbf6264b71" /><Relationship Type="http://schemas.openxmlformats.org/officeDocument/2006/relationships/slide" Target="/ppt/slides/slide6.xml" Id="Rf20a5f4594474bd9" /><Relationship Type="http://schemas.openxmlformats.org/officeDocument/2006/relationships/slide" Target="/ppt/slides/slide7.xml" Id="R004e414fe0f8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16bd2bffc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f937e0d674fab" /><Relationship Type="http://schemas.openxmlformats.org/officeDocument/2006/relationships/theme" Target="/ppt/slideMasters/theme/theme1.xml" Id="R14d68faa7b7143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2f937e0d67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d207201e94a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425479405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059d9d334e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28d62860b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e61f9ccb545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cb3a4cdd1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34430d87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106 237 706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106 412 075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Troldhaugvegen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924 644 621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