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5d6732a5eb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21ab739354ab5"/>
  </p:sldMasterIdLst>
  <p:sldIdLst>
    <p:sldId xmlns:r="http://schemas.openxmlformats.org/officeDocument/2006/relationships" id="256" r:id="Rdabc8271852a4230"/>
    <p:sldId xmlns:r="http://schemas.openxmlformats.org/officeDocument/2006/relationships" id="257" r:id="R3c1dfed9bf0e45ec"/>
    <p:sldId xmlns:r="http://schemas.openxmlformats.org/officeDocument/2006/relationships" id="258" r:id="R96204a68c26641a2"/>
    <p:sldId xmlns:r="http://schemas.openxmlformats.org/officeDocument/2006/relationships" id="259" r:id="Rd941e2c0be144890"/>
    <p:sldId xmlns:r="http://schemas.openxmlformats.org/officeDocument/2006/relationships" id="260" r:id="R22a8fbebd5aa4d39"/>
    <p:sldId xmlns:r="http://schemas.openxmlformats.org/officeDocument/2006/relationships" id="261" r:id="R0090cc9b789a4323"/>
    <p:sldId xmlns:r="http://schemas.openxmlformats.org/officeDocument/2006/relationships" id="262" r:id="Re19f5bddd005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21ab739354ab5" /><Relationship Type="http://schemas.openxmlformats.org/officeDocument/2006/relationships/slide" Target="/ppt/slides/slide1.xml" Id="Rdabc8271852a4230" /><Relationship Type="http://schemas.openxmlformats.org/officeDocument/2006/relationships/slide" Target="/ppt/slides/slide2.xml" Id="R3c1dfed9bf0e45ec" /><Relationship Type="http://schemas.openxmlformats.org/officeDocument/2006/relationships/slide" Target="/ppt/slides/slide3.xml" Id="R96204a68c26641a2" /><Relationship Type="http://schemas.openxmlformats.org/officeDocument/2006/relationships/slide" Target="/ppt/slides/slide4.xml" Id="Rd941e2c0be144890" /><Relationship Type="http://schemas.openxmlformats.org/officeDocument/2006/relationships/slide" Target="/ppt/slides/slide5.xml" Id="R22a8fbebd5aa4d39" /><Relationship Type="http://schemas.openxmlformats.org/officeDocument/2006/relationships/slide" Target="/ppt/slides/slide6.xml" Id="R0090cc9b789a4323" /><Relationship Type="http://schemas.openxmlformats.org/officeDocument/2006/relationships/slide" Target="/ppt/slides/slide7.xml" Id="Re19f5bddd005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3479c1545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be5e8737e4637" /><Relationship Type="http://schemas.openxmlformats.org/officeDocument/2006/relationships/theme" Target="/ppt/slideMasters/theme/theme1.xml" Id="Rf103cfc2c295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be5e8737e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21998e1b7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0de091d85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458af63ba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4a2dda3d141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ae7c436e347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0ba130b4c43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c9a3c19e1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