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5fdbba629747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b4eb8331a54dd4"/>
  </p:sldMasterIdLst>
  <p:sldIdLst>
    <p:sldId xmlns:r="http://schemas.openxmlformats.org/officeDocument/2006/relationships" id="256" r:id="Rbcd68fbdd67144bd"/>
    <p:sldId xmlns:r="http://schemas.openxmlformats.org/officeDocument/2006/relationships" id="257" r:id="R81b519836e28428e"/>
    <p:sldId xmlns:r="http://schemas.openxmlformats.org/officeDocument/2006/relationships" id="258" r:id="R142cdcb66d9e405f"/>
    <p:sldId xmlns:r="http://schemas.openxmlformats.org/officeDocument/2006/relationships" id="259" r:id="R4c316eb5b0824002"/>
    <p:sldId xmlns:r="http://schemas.openxmlformats.org/officeDocument/2006/relationships" id="260" r:id="Rea3c20d59d54442e"/>
    <p:sldId xmlns:r="http://schemas.openxmlformats.org/officeDocument/2006/relationships" id="261" r:id="R67af599de2364646"/>
    <p:sldId xmlns:r="http://schemas.openxmlformats.org/officeDocument/2006/relationships" id="262" r:id="R8ed9c65c103f4f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4eb8331a54dd4" /><Relationship Type="http://schemas.openxmlformats.org/officeDocument/2006/relationships/slide" Target="/ppt/slides/slide1.xml" Id="Rbcd68fbdd67144bd" /><Relationship Type="http://schemas.openxmlformats.org/officeDocument/2006/relationships/slide" Target="/ppt/slides/slide2.xml" Id="R81b519836e28428e" /><Relationship Type="http://schemas.openxmlformats.org/officeDocument/2006/relationships/slide" Target="/ppt/slides/slide3.xml" Id="R142cdcb66d9e405f" /><Relationship Type="http://schemas.openxmlformats.org/officeDocument/2006/relationships/slide" Target="/ppt/slides/slide4.xml" Id="R4c316eb5b0824002" /><Relationship Type="http://schemas.openxmlformats.org/officeDocument/2006/relationships/slide" Target="/ppt/slides/slide5.xml" Id="Rea3c20d59d54442e" /><Relationship Type="http://schemas.openxmlformats.org/officeDocument/2006/relationships/slide" Target="/ppt/slides/slide6.xml" Id="R67af599de2364646" /><Relationship Type="http://schemas.openxmlformats.org/officeDocument/2006/relationships/slide" Target="/ppt/slides/slide7.xml" Id="R8ed9c65c103f4f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8026033964d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f12f7a04147e1" /><Relationship Type="http://schemas.openxmlformats.org/officeDocument/2006/relationships/theme" Target="/ppt/slideMasters/theme/theme1.xml" Id="R89d4001ae2c841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bf12f7a04147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b9ae8770b4f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43cee5c0e48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33ea302d54e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4cc74c5444e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363a0f5fd49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5fc50dadf47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d042d111b4f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LKN HOLDING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926 600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KRISTIN NÆSS 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Slokheiveien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