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55994ed644f450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519fad9e5e0440a"/>
  </p:sldMasterIdLst>
  <p:sldIdLst>
    <p:sldId xmlns:r="http://schemas.openxmlformats.org/officeDocument/2006/relationships" id="256" r:id="R8db11d1a609e4a76"/>
    <p:sldId xmlns:r="http://schemas.openxmlformats.org/officeDocument/2006/relationships" id="257" r:id="R6e7f7a3f57d34ff7"/>
    <p:sldId xmlns:r="http://schemas.openxmlformats.org/officeDocument/2006/relationships" id="258" r:id="R60d0551500634ba7"/>
    <p:sldId xmlns:r="http://schemas.openxmlformats.org/officeDocument/2006/relationships" id="259" r:id="Ref34b2cdce5a46a5"/>
    <p:sldId xmlns:r="http://schemas.openxmlformats.org/officeDocument/2006/relationships" id="260" r:id="Rf9b82fdf22894248"/>
    <p:sldId xmlns:r="http://schemas.openxmlformats.org/officeDocument/2006/relationships" id="261" r:id="Rddc3b59ee7554179"/>
    <p:sldId xmlns:r="http://schemas.openxmlformats.org/officeDocument/2006/relationships" id="262" r:id="R1b063cd77c7247f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19fad9e5e0440a" /><Relationship Type="http://schemas.openxmlformats.org/officeDocument/2006/relationships/slide" Target="/ppt/slides/slide1.xml" Id="R8db11d1a609e4a76" /><Relationship Type="http://schemas.openxmlformats.org/officeDocument/2006/relationships/slide" Target="/ppt/slides/slide2.xml" Id="R6e7f7a3f57d34ff7" /><Relationship Type="http://schemas.openxmlformats.org/officeDocument/2006/relationships/slide" Target="/ppt/slides/slide3.xml" Id="R60d0551500634ba7" /><Relationship Type="http://schemas.openxmlformats.org/officeDocument/2006/relationships/slide" Target="/ppt/slides/slide4.xml" Id="Ref34b2cdce5a46a5" /><Relationship Type="http://schemas.openxmlformats.org/officeDocument/2006/relationships/slide" Target="/ppt/slides/slide5.xml" Id="Rf9b82fdf22894248" /><Relationship Type="http://schemas.openxmlformats.org/officeDocument/2006/relationships/slide" Target="/ppt/slides/slide6.xml" Id="Rddc3b59ee7554179" /><Relationship Type="http://schemas.openxmlformats.org/officeDocument/2006/relationships/slide" Target="/ppt/slides/slide7.xml" Id="R1b063cd77c7247f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97dddee62e40e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4ee2a199684541" /><Relationship Type="http://schemas.openxmlformats.org/officeDocument/2006/relationships/theme" Target="/ppt/slideMasters/theme/theme1.xml" Id="R75643b1444a3445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d4ee2a19968454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99226ad8d14ea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dae81183dc4b6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a16244b74d4d9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871a06c4154f2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d492a467fd4ac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845b6514f24e8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e8cb59150b4da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ZELDA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ZELDA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ZELDA HOLDING AS ble etablert [år] og holder til i Sogndal.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ZELDA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ZELDA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ZELDA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−297 822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4 409 217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5 994 036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7 852 768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ZELDA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OLE-MARIUS ANHANGER SOLBERG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ROBIN MICHAEL ANHANGER SOLBERG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ZELDA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Ole-Marius Anhanger Solberg, Bryggjegota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6856 Sogndal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924 700 521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ZELDA HOLDING AS</a:t>
            </a:r>
          </a:p>
        </p:txBody>
      </p:sp>
    </p:spTree>
  </p:cSld>
  <p:clrMapOvr>
    <a:masterClrMapping xmlns:a="http://schemas.openxmlformats.org/drawingml/2006/main"/>
  </p:clrMapOvr>
</p:sld>
</file>