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aacc12fcc42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1f404062c42a1"/>
  </p:sldMasterIdLst>
  <p:sldIdLst>
    <p:sldId xmlns:r="http://schemas.openxmlformats.org/officeDocument/2006/relationships" id="256" r:id="Rd21bd342b3e241fe"/>
    <p:sldId xmlns:r="http://schemas.openxmlformats.org/officeDocument/2006/relationships" id="257" r:id="R786a73ba7f78466f"/>
    <p:sldId xmlns:r="http://schemas.openxmlformats.org/officeDocument/2006/relationships" id="258" r:id="Reab4bf414d07486a"/>
    <p:sldId xmlns:r="http://schemas.openxmlformats.org/officeDocument/2006/relationships" id="259" r:id="R808aea2b86134d65"/>
    <p:sldId xmlns:r="http://schemas.openxmlformats.org/officeDocument/2006/relationships" id="260" r:id="R7c3f109130304fe4"/>
    <p:sldId xmlns:r="http://schemas.openxmlformats.org/officeDocument/2006/relationships" id="261" r:id="R6617e742fbca48f1"/>
    <p:sldId xmlns:r="http://schemas.openxmlformats.org/officeDocument/2006/relationships" id="262" r:id="R3b7abbb0c937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1f404062c42a1" /><Relationship Type="http://schemas.openxmlformats.org/officeDocument/2006/relationships/slide" Target="/ppt/slides/slide1.xml" Id="Rd21bd342b3e241fe" /><Relationship Type="http://schemas.openxmlformats.org/officeDocument/2006/relationships/slide" Target="/ppt/slides/slide2.xml" Id="R786a73ba7f78466f" /><Relationship Type="http://schemas.openxmlformats.org/officeDocument/2006/relationships/slide" Target="/ppt/slides/slide3.xml" Id="Reab4bf414d07486a" /><Relationship Type="http://schemas.openxmlformats.org/officeDocument/2006/relationships/slide" Target="/ppt/slides/slide4.xml" Id="R808aea2b86134d65" /><Relationship Type="http://schemas.openxmlformats.org/officeDocument/2006/relationships/slide" Target="/ppt/slides/slide5.xml" Id="R7c3f109130304fe4" /><Relationship Type="http://schemas.openxmlformats.org/officeDocument/2006/relationships/slide" Target="/ppt/slides/slide6.xml" Id="R6617e742fbca48f1" /><Relationship Type="http://schemas.openxmlformats.org/officeDocument/2006/relationships/slide" Target="/ppt/slides/slide7.xml" Id="R3b7abbb0c937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57f8a67ce46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114b276b4f10" /><Relationship Type="http://schemas.openxmlformats.org/officeDocument/2006/relationships/theme" Target="/ppt/slideMasters/theme/theme1.xml" Id="R20f79b968fec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c114b276b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5e07a6544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ecdb78abe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ffe69134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da6f6410d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b6fd04f43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710a53c643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7ec20c1fb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IDVI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VIKSE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VIARLO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Jonny Vikse, Ramsneset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