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69cdedbe2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625aa7f4b4211"/>
  </p:sldMasterIdLst>
  <p:sldIdLst>
    <p:sldId xmlns:r="http://schemas.openxmlformats.org/officeDocument/2006/relationships" id="256" r:id="R888c4c7ac99e4ae8"/>
    <p:sldId xmlns:r="http://schemas.openxmlformats.org/officeDocument/2006/relationships" id="257" r:id="R9fe6150992f74e56"/>
    <p:sldId xmlns:r="http://schemas.openxmlformats.org/officeDocument/2006/relationships" id="258" r:id="Ra69139509da54dd8"/>
    <p:sldId xmlns:r="http://schemas.openxmlformats.org/officeDocument/2006/relationships" id="259" r:id="Ra74a7f8ea80a41a2"/>
    <p:sldId xmlns:r="http://schemas.openxmlformats.org/officeDocument/2006/relationships" id="260" r:id="R53fa05b7421745be"/>
    <p:sldId xmlns:r="http://schemas.openxmlformats.org/officeDocument/2006/relationships" id="261" r:id="R09b2624795654f7f"/>
    <p:sldId xmlns:r="http://schemas.openxmlformats.org/officeDocument/2006/relationships" id="262" r:id="Rf68331968ca9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625aa7f4b4211" /><Relationship Type="http://schemas.openxmlformats.org/officeDocument/2006/relationships/slide" Target="/ppt/slides/slide1.xml" Id="R888c4c7ac99e4ae8" /><Relationship Type="http://schemas.openxmlformats.org/officeDocument/2006/relationships/slide" Target="/ppt/slides/slide2.xml" Id="R9fe6150992f74e56" /><Relationship Type="http://schemas.openxmlformats.org/officeDocument/2006/relationships/slide" Target="/ppt/slides/slide3.xml" Id="Ra69139509da54dd8" /><Relationship Type="http://schemas.openxmlformats.org/officeDocument/2006/relationships/slide" Target="/ppt/slides/slide4.xml" Id="Ra74a7f8ea80a41a2" /><Relationship Type="http://schemas.openxmlformats.org/officeDocument/2006/relationships/slide" Target="/ppt/slides/slide5.xml" Id="R53fa05b7421745be" /><Relationship Type="http://schemas.openxmlformats.org/officeDocument/2006/relationships/slide" Target="/ppt/slides/slide6.xml" Id="R09b2624795654f7f" /><Relationship Type="http://schemas.openxmlformats.org/officeDocument/2006/relationships/slide" Target="/ppt/slides/slide7.xml" Id="Rf68331968ca9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e27614f7b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b90193284149" /><Relationship Type="http://schemas.openxmlformats.org/officeDocument/2006/relationships/theme" Target="/ppt/slideMasters/theme/theme1.xml" Id="R2ec4d26be08d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9b9019328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879960fc4b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dfa7ac45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7d2ac93f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126fc1d5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03f4dfea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cdfbef6b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0c03aeee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8 304 599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16 307 278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AXEL GREENWOOD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Herslebs gate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AMERA HOLDING AS</a:t>
            </a:r>
          </a:p>
        </p:txBody>
      </p:sp>
    </p:spTree>
  </p:cSld>
  <p:clrMapOvr>
    <a:masterClrMapping xmlns:a="http://schemas.openxmlformats.org/drawingml/2006/main"/>
  </p:clrMapOvr>
</p:sld>
</file>