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2d2494df9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3f140b7d54652"/>
  </p:sldMasterIdLst>
  <p:sldIdLst>
    <p:sldId xmlns:r="http://schemas.openxmlformats.org/officeDocument/2006/relationships" id="256" r:id="Rf93b4e5a03f7499e"/>
    <p:sldId xmlns:r="http://schemas.openxmlformats.org/officeDocument/2006/relationships" id="257" r:id="R2e39c369371d46ba"/>
    <p:sldId xmlns:r="http://schemas.openxmlformats.org/officeDocument/2006/relationships" id="258" r:id="R9c08cb13b5e5489f"/>
    <p:sldId xmlns:r="http://schemas.openxmlformats.org/officeDocument/2006/relationships" id="259" r:id="R376b7cf0690f4261"/>
    <p:sldId xmlns:r="http://schemas.openxmlformats.org/officeDocument/2006/relationships" id="260" r:id="R6eecef8d62a54a1f"/>
    <p:sldId xmlns:r="http://schemas.openxmlformats.org/officeDocument/2006/relationships" id="261" r:id="R7da6366603264ea2"/>
    <p:sldId xmlns:r="http://schemas.openxmlformats.org/officeDocument/2006/relationships" id="262" r:id="Rf9e987ffe77d44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3f140b7d54652" /><Relationship Type="http://schemas.openxmlformats.org/officeDocument/2006/relationships/slide" Target="/ppt/slides/slide1.xml" Id="Rf93b4e5a03f7499e" /><Relationship Type="http://schemas.openxmlformats.org/officeDocument/2006/relationships/slide" Target="/ppt/slides/slide2.xml" Id="R2e39c369371d46ba" /><Relationship Type="http://schemas.openxmlformats.org/officeDocument/2006/relationships/slide" Target="/ppt/slides/slide3.xml" Id="R9c08cb13b5e5489f" /><Relationship Type="http://schemas.openxmlformats.org/officeDocument/2006/relationships/slide" Target="/ppt/slides/slide4.xml" Id="R376b7cf0690f4261" /><Relationship Type="http://schemas.openxmlformats.org/officeDocument/2006/relationships/slide" Target="/ppt/slides/slide5.xml" Id="R6eecef8d62a54a1f" /><Relationship Type="http://schemas.openxmlformats.org/officeDocument/2006/relationships/slide" Target="/ppt/slides/slide6.xml" Id="R7da6366603264ea2" /><Relationship Type="http://schemas.openxmlformats.org/officeDocument/2006/relationships/slide" Target="/ppt/slides/slide7.xml" Id="Rf9e987ffe77d44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d584a9900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775f0e7e4861" /><Relationship Type="http://schemas.openxmlformats.org/officeDocument/2006/relationships/theme" Target="/ppt/slideMasters/theme/theme1.xml" Id="R0862530836ec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7775f0e7e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12403de9b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01a9bf94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dc0578d56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4e0ec8ed3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bc3756f1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eb5cfd51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12717de4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NOMIS AS ble etablert [år] og holder til i Bø I Vesterålen.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4 718 470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4 765 354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Simon Pedersen, Bøveien 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8470 Bø I Vesterålen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NOMIS AS</a:t>
            </a:r>
          </a:p>
        </p:txBody>
      </p:sp>
    </p:spTree>
  </p:cSld>
  <p:clrMapOvr>
    <a:masterClrMapping xmlns:a="http://schemas.openxmlformats.org/drawingml/2006/main"/>
  </p:clrMapOvr>
</p:sld>
</file>