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136fcb220c43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c617b0e1f34246"/>
  </p:sldMasterIdLst>
  <p:sldIdLst>
    <p:sldId xmlns:r="http://schemas.openxmlformats.org/officeDocument/2006/relationships" id="256" r:id="R6a36d0f06d9c4939"/>
    <p:sldId xmlns:r="http://schemas.openxmlformats.org/officeDocument/2006/relationships" id="257" r:id="R6f256d53bdaf4948"/>
    <p:sldId xmlns:r="http://schemas.openxmlformats.org/officeDocument/2006/relationships" id="258" r:id="Rf06319fcccd248f6"/>
    <p:sldId xmlns:r="http://schemas.openxmlformats.org/officeDocument/2006/relationships" id="259" r:id="R09f1a161d5ab462d"/>
    <p:sldId xmlns:r="http://schemas.openxmlformats.org/officeDocument/2006/relationships" id="260" r:id="Rd9e0fb1841c54e0e"/>
    <p:sldId xmlns:r="http://schemas.openxmlformats.org/officeDocument/2006/relationships" id="261" r:id="R9c8079c794944f5e"/>
    <p:sldId xmlns:r="http://schemas.openxmlformats.org/officeDocument/2006/relationships" id="262" r:id="R5faef80b73494d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617b0e1f34246" /><Relationship Type="http://schemas.openxmlformats.org/officeDocument/2006/relationships/slide" Target="/ppt/slides/slide1.xml" Id="R6a36d0f06d9c4939" /><Relationship Type="http://schemas.openxmlformats.org/officeDocument/2006/relationships/slide" Target="/ppt/slides/slide2.xml" Id="R6f256d53bdaf4948" /><Relationship Type="http://schemas.openxmlformats.org/officeDocument/2006/relationships/slide" Target="/ppt/slides/slide3.xml" Id="Rf06319fcccd248f6" /><Relationship Type="http://schemas.openxmlformats.org/officeDocument/2006/relationships/slide" Target="/ppt/slides/slide4.xml" Id="R09f1a161d5ab462d" /><Relationship Type="http://schemas.openxmlformats.org/officeDocument/2006/relationships/slide" Target="/ppt/slides/slide5.xml" Id="Rd9e0fb1841c54e0e" /><Relationship Type="http://schemas.openxmlformats.org/officeDocument/2006/relationships/slide" Target="/ppt/slides/slide6.xml" Id="R9c8079c794944f5e" /><Relationship Type="http://schemas.openxmlformats.org/officeDocument/2006/relationships/slide" Target="/ppt/slides/slide7.xml" Id="R5faef80b73494d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c3522367945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b8f14343b4162" /><Relationship Type="http://schemas.openxmlformats.org/officeDocument/2006/relationships/theme" Target="/ppt/slideMasters/theme/theme1.xml" Id="Reda0f92ed5ab4d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cb8f14343b41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2db689c6c46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0c8ecd34b4f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efe4363df49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a31f3d1e3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5b1f7880449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5dead1b0d47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b734ae2c546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GOFAS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GOFAS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22 531 354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22 618 566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FURUNES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FURUNES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924 892 021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