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572ad39a8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a500e89834c34"/>
  </p:sldMasterIdLst>
  <p:sldIdLst>
    <p:sldId xmlns:r="http://schemas.openxmlformats.org/officeDocument/2006/relationships" id="256" r:id="R108e9e8971af4f3c"/>
    <p:sldId xmlns:r="http://schemas.openxmlformats.org/officeDocument/2006/relationships" id="257" r:id="R24d1241a7fda4389"/>
    <p:sldId xmlns:r="http://schemas.openxmlformats.org/officeDocument/2006/relationships" id="258" r:id="R6a686659e96a4c25"/>
    <p:sldId xmlns:r="http://schemas.openxmlformats.org/officeDocument/2006/relationships" id="259" r:id="R292d4c003a25468d"/>
    <p:sldId xmlns:r="http://schemas.openxmlformats.org/officeDocument/2006/relationships" id="260" r:id="Rc71ec08c86c647b9"/>
    <p:sldId xmlns:r="http://schemas.openxmlformats.org/officeDocument/2006/relationships" id="261" r:id="Re7731e0d80c947e9"/>
    <p:sldId xmlns:r="http://schemas.openxmlformats.org/officeDocument/2006/relationships" id="262" r:id="Rde9a2e1010b2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a500e89834c34" /><Relationship Type="http://schemas.openxmlformats.org/officeDocument/2006/relationships/slide" Target="/ppt/slides/slide1.xml" Id="R108e9e8971af4f3c" /><Relationship Type="http://schemas.openxmlformats.org/officeDocument/2006/relationships/slide" Target="/ppt/slides/slide2.xml" Id="R24d1241a7fda4389" /><Relationship Type="http://schemas.openxmlformats.org/officeDocument/2006/relationships/slide" Target="/ppt/slides/slide3.xml" Id="R6a686659e96a4c25" /><Relationship Type="http://schemas.openxmlformats.org/officeDocument/2006/relationships/slide" Target="/ppt/slides/slide4.xml" Id="R292d4c003a25468d" /><Relationship Type="http://schemas.openxmlformats.org/officeDocument/2006/relationships/slide" Target="/ppt/slides/slide5.xml" Id="Rc71ec08c86c647b9" /><Relationship Type="http://schemas.openxmlformats.org/officeDocument/2006/relationships/slide" Target="/ppt/slides/slide6.xml" Id="Re7731e0d80c947e9" /><Relationship Type="http://schemas.openxmlformats.org/officeDocument/2006/relationships/slide" Target="/ppt/slides/slide7.xml" Id="Rde9a2e1010b2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bc9f94b1c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da26480b64f5c" /><Relationship Type="http://schemas.openxmlformats.org/officeDocument/2006/relationships/theme" Target="/ppt/slideMasters/theme/theme1.xml" Id="R8c252db1a688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da26480b6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45d5511e2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1440a38af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0579d52f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c7ee62a004c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f0d3a12e044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625f5621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fbf98584f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HOLDING AS ble etablert [år] og holder til i Undheim.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4 129 280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13 380 564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Undheimsvegen 396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4342 Undheim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UNDHEIM HOLDING AS</a:t>
            </a:r>
          </a:p>
        </p:txBody>
      </p:sp>
    </p:spTree>
  </p:cSld>
  <p:clrMapOvr>
    <a:masterClrMapping xmlns:a="http://schemas.openxmlformats.org/drawingml/2006/main"/>
  </p:clrMapOvr>
</p:sld>
</file>