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3874a2510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ba23dd3f84fbb"/>
  </p:sldMasterIdLst>
  <p:sldIdLst>
    <p:sldId xmlns:r="http://schemas.openxmlformats.org/officeDocument/2006/relationships" id="256" r:id="Ra41f3d0dd2d04545"/>
    <p:sldId xmlns:r="http://schemas.openxmlformats.org/officeDocument/2006/relationships" id="257" r:id="R3b47c47fa01c4a5d"/>
    <p:sldId xmlns:r="http://schemas.openxmlformats.org/officeDocument/2006/relationships" id="258" r:id="R462bdc60e60b43ba"/>
    <p:sldId xmlns:r="http://schemas.openxmlformats.org/officeDocument/2006/relationships" id="259" r:id="R1b97252df7324502"/>
    <p:sldId xmlns:r="http://schemas.openxmlformats.org/officeDocument/2006/relationships" id="260" r:id="R94fe69f4d51c461d"/>
    <p:sldId xmlns:r="http://schemas.openxmlformats.org/officeDocument/2006/relationships" id="261" r:id="Rfb92823e7d994257"/>
    <p:sldId xmlns:r="http://schemas.openxmlformats.org/officeDocument/2006/relationships" id="262" r:id="Rbcca03a72194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ba23dd3f84fbb" /><Relationship Type="http://schemas.openxmlformats.org/officeDocument/2006/relationships/slide" Target="/ppt/slides/slide1.xml" Id="Ra41f3d0dd2d04545" /><Relationship Type="http://schemas.openxmlformats.org/officeDocument/2006/relationships/slide" Target="/ppt/slides/slide2.xml" Id="R3b47c47fa01c4a5d" /><Relationship Type="http://schemas.openxmlformats.org/officeDocument/2006/relationships/slide" Target="/ppt/slides/slide3.xml" Id="R462bdc60e60b43ba" /><Relationship Type="http://schemas.openxmlformats.org/officeDocument/2006/relationships/slide" Target="/ppt/slides/slide4.xml" Id="R1b97252df7324502" /><Relationship Type="http://schemas.openxmlformats.org/officeDocument/2006/relationships/slide" Target="/ppt/slides/slide5.xml" Id="R94fe69f4d51c461d" /><Relationship Type="http://schemas.openxmlformats.org/officeDocument/2006/relationships/slide" Target="/ppt/slides/slide6.xml" Id="Rfb92823e7d994257" /><Relationship Type="http://schemas.openxmlformats.org/officeDocument/2006/relationships/slide" Target="/ppt/slides/slide7.xml" Id="Rbcca03a72194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7aad3fb99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2886c89ae4e8a" /><Relationship Type="http://schemas.openxmlformats.org/officeDocument/2006/relationships/theme" Target="/ppt/slideMasters/theme/theme1.xml" Id="R9bd42f951bfa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2886c89ae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9f454aba24b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afa35e6d5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5bc6dce349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b55b1ae9c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31b6c2233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913c5c6b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4f7c68cde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EIENDOMSINVEST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JØRGENSEN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