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7f0f59615246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475f732f3b4a21"/>
  </p:sldMasterIdLst>
  <p:sldIdLst>
    <p:sldId xmlns:r="http://schemas.openxmlformats.org/officeDocument/2006/relationships" id="256" r:id="Rba10ded1dcb44399"/>
    <p:sldId xmlns:r="http://schemas.openxmlformats.org/officeDocument/2006/relationships" id="257" r:id="R37f395fb32124f94"/>
    <p:sldId xmlns:r="http://schemas.openxmlformats.org/officeDocument/2006/relationships" id="258" r:id="R212c1cb5e12a433d"/>
    <p:sldId xmlns:r="http://schemas.openxmlformats.org/officeDocument/2006/relationships" id="259" r:id="Re36671a005c5425f"/>
    <p:sldId xmlns:r="http://schemas.openxmlformats.org/officeDocument/2006/relationships" id="260" r:id="R9c1c41f5858b4f3d"/>
    <p:sldId xmlns:r="http://schemas.openxmlformats.org/officeDocument/2006/relationships" id="261" r:id="R602ab065dfd845cb"/>
    <p:sldId xmlns:r="http://schemas.openxmlformats.org/officeDocument/2006/relationships" id="262" r:id="R71af0ec3fccd4d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475f732f3b4a21" /><Relationship Type="http://schemas.openxmlformats.org/officeDocument/2006/relationships/slide" Target="/ppt/slides/slide1.xml" Id="Rba10ded1dcb44399" /><Relationship Type="http://schemas.openxmlformats.org/officeDocument/2006/relationships/slide" Target="/ppt/slides/slide2.xml" Id="R37f395fb32124f94" /><Relationship Type="http://schemas.openxmlformats.org/officeDocument/2006/relationships/slide" Target="/ppt/slides/slide3.xml" Id="R212c1cb5e12a433d" /><Relationship Type="http://schemas.openxmlformats.org/officeDocument/2006/relationships/slide" Target="/ppt/slides/slide4.xml" Id="Re36671a005c5425f" /><Relationship Type="http://schemas.openxmlformats.org/officeDocument/2006/relationships/slide" Target="/ppt/slides/slide5.xml" Id="R9c1c41f5858b4f3d" /><Relationship Type="http://schemas.openxmlformats.org/officeDocument/2006/relationships/slide" Target="/ppt/slides/slide6.xml" Id="R602ab065dfd845cb" /><Relationship Type="http://schemas.openxmlformats.org/officeDocument/2006/relationships/slide" Target="/ppt/slides/slide7.xml" Id="R71af0ec3fccd4d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79811d8fb04f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a9a0383b54ef6" /><Relationship Type="http://schemas.openxmlformats.org/officeDocument/2006/relationships/theme" Target="/ppt/slideMasters/theme/theme1.xml" Id="R6b76175fb0654c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7a9a0383b54e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94e0bd9684f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a1331737742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52830114b44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cb3d130614c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eab2c59d74c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7975a9d664d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cb610483f49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VENTOR ENERGI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VENTOR ENERGI NORGE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705 143 320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27 753 812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22 239 804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64 008 079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242 718 177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MARIA ZAJAC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URBANIK PIOTR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Verven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924 924 489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