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9fbbc8685348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10e9387aee44de"/>
  </p:sldMasterIdLst>
  <p:sldIdLst>
    <p:sldId xmlns:r="http://schemas.openxmlformats.org/officeDocument/2006/relationships" id="256" r:id="Rdb18888dffcb4062"/>
    <p:sldId xmlns:r="http://schemas.openxmlformats.org/officeDocument/2006/relationships" id="257" r:id="Raf71a7dd12934329"/>
    <p:sldId xmlns:r="http://schemas.openxmlformats.org/officeDocument/2006/relationships" id="258" r:id="R62bd5a5b9c5f4acd"/>
    <p:sldId xmlns:r="http://schemas.openxmlformats.org/officeDocument/2006/relationships" id="259" r:id="R690e6c3561444a38"/>
    <p:sldId xmlns:r="http://schemas.openxmlformats.org/officeDocument/2006/relationships" id="260" r:id="R2f2b9ef5613f4c2b"/>
    <p:sldId xmlns:r="http://schemas.openxmlformats.org/officeDocument/2006/relationships" id="261" r:id="R5e6b3cb0576641c8"/>
    <p:sldId xmlns:r="http://schemas.openxmlformats.org/officeDocument/2006/relationships" id="262" r:id="Raea60e6401d242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10e9387aee44de" /><Relationship Type="http://schemas.openxmlformats.org/officeDocument/2006/relationships/slide" Target="/ppt/slides/slide1.xml" Id="Rdb18888dffcb4062" /><Relationship Type="http://schemas.openxmlformats.org/officeDocument/2006/relationships/slide" Target="/ppt/slides/slide2.xml" Id="Raf71a7dd12934329" /><Relationship Type="http://schemas.openxmlformats.org/officeDocument/2006/relationships/slide" Target="/ppt/slides/slide3.xml" Id="R62bd5a5b9c5f4acd" /><Relationship Type="http://schemas.openxmlformats.org/officeDocument/2006/relationships/slide" Target="/ppt/slides/slide4.xml" Id="R690e6c3561444a38" /><Relationship Type="http://schemas.openxmlformats.org/officeDocument/2006/relationships/slide" Target="/ppt/slides/slide5.xml" Id="R2f2b9ef5613f4c2b" /><Relationship Type="http://schemas.openxmlformats.org/officeDocument/2006/relationships/slide" Target="/ppt/slides/slide6.xml" Id="R5e6b3cb0576641c8" /><Relationship Type="http://schemas.openxmlformats.org/officeDocument/2006/relationships/slide" Target="/ppt/slides/slide7.xml" Id="Raea60e6401d242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4cd97500d84c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aa3f25db34b62" /><Relationship Type="http://schemas.openxmlformats.org/officeDocument/2006/relationships/theme" Target="/ppt/slideMasters/theme/theme1.xml" Id="R3cb3e19855c745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faa3f25db34b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98a79a0624e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49d98fae642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ac19f17d5047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e7075a5444f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636ac38eb46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71274a08c4d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15f49a29841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AAG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83 822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P.A. MARTINSEN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924 939 613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