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8b49faaba4540f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06ec1c93bc44423"/>
  </p:sldMasterIdLst>
  <p:sldIdLst>
    <p:sldId xmlns:r="http://schemas.openxmlformats.org/officeDocument/2006/relationships" id="256" r:id="Rb202f346492e42e1"/>
    <p:sldId xmlns:r="http://schemas.openxmlformats.org/officeDocument/2006/relationships" id="257" r:id="R0a745061123346b3"/>
    <p:sldId xmlns:r="http://schemas.openxmlformats.org/officeDocument/2006/relationships" id="258" r:id="R36fbff0656a24da0"/>
    <p:sldId xmlns:r="http://schemas.openxmlformats.org/officeDocument/2006/relationships" id="259" r:id="R6814dd9e525f4934"/>
    <p:sldId xmlns:r="http://schemas.openxmlformats.org/officeDocument/2006/relationships" id="260" r:id="R16acda9d51b1487f"/>
    <p:sldId xmlns:r="http://schemas.openxmlformats.org/officeDocument/2006/relationships" id="261" r:id="Rbc9084718651480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06ec1c93bc44423" /><Relationship Type="http://schemas.openxmlformats.org/officeDocument/2006/relationships/slide" Target="/ppt/slides/slide1.xml" Id="Rb202f346492e42e1" /><Relationship Type="http://schemas.openxmlformats.org/officeDocument/2006/relationships/slide" Target="/ppt/slides/slide2.xml" Id="R0a745061123346b3" /><Relationship Type="http://schemas.openxmlformats.org/officeDocument/2006/relationships/slide" Target="/ppt/slides/slide3.xml" Id="R36fbff0656a24da0" /><Relationship Type="http://schemas.openxmlformats.org/officeDocument/2006/relationships/slide" Target="/ppt/slides/slide4.xml" Id="R6814dd9e525f4934" /><Relationship Type="http://schemas.openxmlformats.org/officeDocument/2006/relationships/slide" Target="/ppt/slides/slide5.xml" Id="R16acda9d51b1487f" /><Relationship Type="http://schemas.openxmlformats.org/officeDocument/2006/relationships/slide" Target="/ppt/slides/slide6.xml" Id="Rbc9084718651480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e3d0497aaed4bd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ea441aefb54852" /><Relationship Type="http://schemas.openxmlformats.org/officeDocument/2006/relationships/theme" Target="/ppt/slideMasters/theme/theme1.xml" Id="R40a2032b2740443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eea441aefb5485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bd3fd2af55467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b51f8ebabf44c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8efb4dfe144f4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883cf77331462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8d36c0b586411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7189adba2743b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SINO MARINE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SINO MARINE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SINO MARINE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SINO MARINE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SINO MARINE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SINO MARINE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494 907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−43 112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−44 641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19 901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25 030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SINO MARINE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924 944 994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SINO MARINE AS</a:t>
            </a:r>
          </a:p>
        </p:txBody>
      </p:sp>
    </p:spTree>
  </p:cSld>
  <p:clrMapOvr>
    <a:masterClrMapping xmlns:a="http://schemas.openxmlformats.org/drawingml/2006/main"/>
  </p:clrMapOvr>
</p:sld>
</file>