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1b2ecb60c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0e0d0e6794648"/>
  </p:sldMasterIdLst>
  <p:sldIdLst>
    <p:sldId xmlns:r="http://schemas.openxmlformats.org/officeDocument/2006/relationships" id="256" r:id="R53693a63fe3b488f"/>
    <p:sldId xmlns:r="http://schemas.openxmlformats.org/officeDocument/2006/relationships" id="257" r:id="R9e5b9f2d994e4bd7"/>
    <p:sldId xmlns:r="http://schemas.openxmlformats.org/officeDocument/2006/relationships" id="258" r:id="Rb3051c37945d4b81"/>
    <p:sldId xmlns:r="http://schemas.openxmlformats.org/officeDocument/2006/relationships" id="259" r:id="R5ddb5aa7a9d749e5"/>
    <p:sldId xmlns:r="http://schemas.openxmlformats.org/officeDocument/2006/relationships" id="260" r:id="R07fe90a91d7b4194"/>
    <p:sldId xmlns:r="http://schemas.openxmlformats.org/officeDocument/2006/relationships" id="261" r:id="R6bbf4542638945f2"/>
    <p:sldId xmlns:r="http://schemas.openxmlformats.org/officeDocument/2006/relationships" id="262" r:id="R631fc623a2d2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0e0d0e6794648" /><Relationship Type="http://schemas.openxmlformats.org/officeDocument/2006/relationships/slide" Target="/ppt/slides/slide1.xml" Id="R53693a63fe3b488f" /><Relationship Type="http://schemas.openxmlformats.org/officeDocument/2006/relationships/slide" Target="/ppt/slides/slide2.xml" Id="R9e5b9f2d994e4bd7" /><Relationship Type="http://schemas.openxmlformats.org/officeDocument/2006/relationships/slide" Target="/ppt/slides/slide3.xml" Id="Rb3051c37945d4b81" /><Relationship Type="http://schemas.openxmlformats.org/officeDocument/2006/relationships/slide" Target="/ppt/slides/slide4.xml" Id="R5ddb5aa7a9d749e5" /><Relationship Type="http://schemas.openxmlformats.org/officeDocument/2006/relationships/slide" Target="/ppt/slides/slide5.xml" Id="R07fe90a91d7b4194" /><Relationship Type="http://schemas.openxmlformats.org/officeDocument/2006/relationships/slide" Target="/ppt/slides/slide6.xml" Id="R6bbf4542638945f2" /><Relationship Type="http://schemas.openxmlformats.org/officeDocument/2006/relationships/slide" Target="/ppt/slides/slide7.xml" Id="R631fc623a2d2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d85acece5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8152441e46f0" /><Relationship Type="http://schemas.openxmlformats.org/officeDocument/2006/relationships/theme" Target="/ppt/slideMasters/theme/theme1.xml" Id="Rcf1b0217c01f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a8152441e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e159e20a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6b11e0fd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5fcfcfdd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cc2d36a6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643f5ac00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729e35bd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dbe17641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8 064 925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