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1a3d10fa994f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674c7b9f9e4db8"/>
  </p:sldMasterIdLst>
  <p:sldIdLst>
    <p:sldId xmlns:r="http://schemas.openxmlformats.org/officeDocument/2006/relationships" id="256" r:id="R5421ba6fb053485a"/>
    <p:sldId xmlns:r="http://schemas.openxmlformats.org/officeDocument/2006/relationships" id="257" r:id="R421b6de84f1b4f9d"/>
    <p:sldId xmlns:r="http://schemas.openxmlformats.org/officeDocument/2006/relationships" id="258" r:id="R83be3aca1b7b450e"/>
    <p:sldId xmlns:r="http://schemas.openxmlformats.org/officeDocument/2006/relationships" id="259" r:id="R69f3f4997e07429e"/>
    <p:sldId xmlns:r="http://schemas.openxmlformats.org/officeDocument/2006/relationships" id="260" r:id="R0ce6bb5499564cf3"/>
    <p:sldId xmlns:r="http://schemas.openxmlformats.org/officeDocument/2006/relationships" id="261" r:id="Refcca6ac73da47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674c7b9f9e4db8" /><Relationship Type="http://schemas.openxmlformats.org/officeDocument/2006/relationships/slide" Target="/ppt/slides/slide1.xml" Id="R5421ba6fb053485a" /><Relationship Type="http://schemas.openxmlformats.org/officeDocument/2006/relationships/slide" Target="/ppt/slides/slide2.xml" Id="R421b6de84f1b4f9d" /><Relationship Type="http://schemas.openxmlformats.org/officeDocument/2006/relationships/slide" Target="/ppt/slides/slide3.xml" Id="R83be3aca1b7b450e" /><Relationship Type="http://schemas.openxmlformats.org/officeDocument/2006/relationships/slide" Target="/ppt/slides/slide4.xml" Id="R69f3f4997e07429e" /><Relationship Type="http://schemas.openxmlformats.org/officeDocument/2006/relationships/slide" Target="/ppt/slides/slide5.xml" Id="R0ce6bb5499564cf3" /><Relationship Type="http://schemas.openxmlformats.org/officeDocument/2006/relationships/slide" Target="/ppt/slides/slide6.xml" Id="Refcca6ac73da47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fe9f45b8f541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9dbf9855d4b76" /><Relationship Type="http://schemas.openxmlformats.org/officeDocument/2006/relationships/theme" Target="/ppt/slideMasters/theme/theme1.xml" Id="R899024ef823e40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c9dbf9855d4b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14315e33554d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29886a9bd643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cc65de9b247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f7f64485274d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b0b340fba848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812629f9343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OMKRETS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OMKRETS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OMKRETS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OMKRETS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OMKRETS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OMKRETS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78 826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78 826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OMKRETS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924 969 520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OMKRETS AS</a:t>
            </a:r>
          </a:p>
        </p:txBody>
      </p:sp>
    </p:spTree>
  </p:cSld>
  <p:clrMapOvr>
    <a:masterClrMapping xmlns:a="http://schemas.openxmlformats.org/drawingml/2006/main"/>
  </p:clrMapOvr>
</p:sld>
</file>