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1a31ccfd9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0d94082b34043"/>
  </p:sldMasterIdLst>
  <p:sldIdLst>
    <p:sldId xmlns:r="http://schemas.openxmlformats.org/officeDocument/2006/relationships" id="256" r:id="Rfb6c53187d1348df"/>
    <p:sldId xmlns:r="http://schemas.openxmlformats.org/officeDocument/2006/relationships" id="257" r:id="R1a975367513446b3"/>
    <p:sldId xmlns:r="http://schemas.openxmlformats.org/officeDocument/2006/relationships" id="258" r:id="R037728eec225401f"/>
    <p:sldId xmlns:r="http://schemas.openxmlformats.org/officeDocument/2006/relationships" id="259" r:id="R119d12bc86ab4899"/>
    <p:sldId xmlns:r="http://schemas.openxmlformats.org/officeDocument/2006/relationships" id="260" r:id="R2a11d5a1df4a43ca"/>
    <p:sldId xmlns:r="http://schemas.openxmlformats.org/officeDocument/2006/relationships" id="261" r:id="R7495220549604001"/>
    <p:sldId xmlns:r="http://schemas.openxmlformats.org/officeDocument/2006/relationships" id="262" r:id="Rd7fbd5abf9bf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0d94082b34043" /><Relationship Type="http://schemas.openxmlformats.org/officeDocument/2006/relationships/slide" Target="/ppt/slides/slide1.xml" Id="Rfb6c53187d1348df" /><Relationship Type="http://schemas.openxmlformats.org/officeDocument/2006/relationships/slide" Target="/ppt/slides/slide2.xml" Id="R1a975367513446b3" /><Relationship Type="http://schemas.openxmlformats.org/officeDocument/2006/relationships/slide" Target="/ppt/slides/slide3.xml" Id="R037728eec225401f" /><Relationship Type="http://schemas.openxmlformats.org/officeDocument/2006/relationships/slide" Target="/ppt/slides/slide4.xml" Id="R119d12bc86ab4899" /><Relationship Type="http://schemas.openxmlformats.org/officeDocument/2006/relationships/slide" Target="/ppt/slides/slide5.xml" Id="R2a11d5a1df4a43ca" /><Relationship Type="http://schemas.openxmlformats.org/officeDocument/2006/relationships/slide" Target="/ppt/slides/slide6.xml" Id="R7495220549604001" /><Relationship Type="http://schemas.openxmlformats.org/officeDocument/2006/relationships/slide" Target="/ppt/slides/slide7.xml" Id="Rd7fbd5abf9bf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4714c1ee5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aff25e7a24b1c" /><Relationship Type="http://schemas.openxmlformats.org/officeDocument/2006/relationships/theme" Target="/ppt/slideMasters/theme/theme1.xml" Id="R3dec19c6863c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aff25e7a24b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f6eb0bea4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cae4d9da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8d49a335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f0f7c9b07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93e312cc94d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71b573bd840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1896dbdc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