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97cef6fe5049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cf69be944d45a9"/>
  </p:sldMasterIdLst>
  <p:sldIdLst>
    <p:sldId xmlns:r="http://schemas.openxmlformats.org/officeDocument/2006/relationships" id="256" r:id="Rc217536960cd4235"/>
    <p:sldId xmlns:r="http://schemas.openxmlformats.org/officeDocument/2006/relationships" id="257" r:id="R2a687c0856fa4847"/>
    <p:sldId xmlns:r="http://schemas.openxmlformats.org/officeDocument/2006/relationships" id="258" r:id="R11095d259827453c"/>
    <p:sldId xmlns:r="http://schemas.openxmlformats.org/officeDocument/2006/relationships" id="259" r:id="R48b5fba418004f25"/>
    <p:sldId xmlns:r="http://schemas.openxmlformats.org/officeDocument/2006/relationships" id="260" r:id="Rabbd2bcb43fa4f2f"/>
    <p:sldId xmlns:r="http://schemas.openxmlformats.org/officeDocument/2006/relationships" id="261" r:id="R5e737b1013704196"/>
    <p:sldId xmlns:r="http://schemas.openxmlformats.org/officeDocument/2006/relationships" id="262" r:id="R543678ab0f4c4e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f69be944d45a9" /><Relationship Type="http://schemas.openxmlformats.org/officeDocument/2006/relationships/slide" Target="/ppt/slides/slide1.xml" Id="Rc217536960cd4235" /><Relationship Type="http://schemas.openxmlformats.org/officeDocument/2006/relationships/slide" Target="/ppt/slides/slide2.xml" Id="R2a687c0856fa4847" /><Relationship Type="http://schemas.openxmlformats.org/officeDocument/2006/relationships/slide" Target="/ppt/slides/slide3.xml" Id="R11095d259827453c" /><Relationship Type="http://schemas.openxmlformats.org/officeDocument/2006/relationships/slide" Target="/ppt/slides/slide4.xml" Id="R48b5fba418004f25" /><Relationship Type="http://schemas.openxmlformats.org/officeDocument/2006/relationships/slide" Target="/ppt/slides/slide5.xml" Id="Rabbd2bcb43fa4f2f" /><Relationship Type="http://schemas.openxmlformats.org/officeDocument/2006/relationships/slide" Target="/ppt/slides/slide6.xml" Id="R5e737b1013704196" /><Relationship Type="http://schemas.openxmlformats.org/officeDocument/2006/relationships/slide" Target="/ppt/slides/slide7.xml" Id="R543678ab0f4c4e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8e8d2f1f848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47c2d0f134d9f" /><Relationship Type="http://schemas.openxmlformats.org/officeDocument/2006/relationships/theme" Target="/ppt/slideMasters/theme/theme1.xml" Id="R878426368f8e4b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547c2d0f134d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1bcc838e9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9f76b0dd649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876e0f85c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1831083ba4f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793d65cc54f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1f3b07e5a42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0b47b033b48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SOLUND 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SOLUND FISK AS ble etablert [år] og holder til i Hardbakke.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2 713 832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−578 585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LAMBRECHTS ROALD LEON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STOREVIK LARS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Daløyvegen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6924 Hardbakke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