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ce5aa5f61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ebea5b10947c2"/>
  </p:sldMasterIdLst>
  <p:sldIdLst>
    <p:sldId xmlns:r="http://schemas.openxmlformats.org/officeDocument/2006/relationships" id="256" r:id="Rb48ab74794c145a6"/>
    <p:sldId xmlns:r="http://schemas.openxmlformats.org/officeDocument/2006/relationships" id="257" r:id="Rff23656152674ab6"/>
    <p:sldId xmlns:r="http://schemas.openxmlformats.org/officeDocument/2006/relationships" id="258" r:id="Rfa09dd3a840b4348"/>
    <p:sldId xmlns:r="http://schemas.openxmlformats.org/officeDocument/2006/relationships" id="259" r:id="Re89a00f37c97468a"/>
    <p:sldId xmlns:r="http://schemas.openxmlformats.org/officeDocument/2006/relationships" id="260" r:id="Rd63c87befe724d50"/>
    <p:sldId xmlns:r="http://schemas.openxmlformats.org/officeDocument/2006/relationships" id="261" r:id="R3c23d11ae25d4358"/>
    <p:sldId xmlns:r="http://schemas.openxmlformats.org/officeDocument/2006/relationships" id="262" r:id="Rb23187760a75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ebea5b10947c2" /><Relationship Type="http://schemas.openxmlformats.org/officeDocument/2006/relationships/slide" Target="/ppt/slides/slide1.xml" Id="Rb48ab74794c145a6" /><Relationship Type="http://schemas.openxmlformats.org/officeDocument/2006/relationships/slide" Target="/ppt/slides/slide2.xml" Id="Rff23656152674ab6" /><Relationship Type="http://schemas.openxmlformats.org/officeDocument/2006/relationships/slide" Target="/ppt/slides/slide3.xml" Id="Rfa09dd3a840b4348" /><Relationship Type="http://schemas.openxmlformats.org/officeDocument/2006/relationships/slide" Target="/ppt/slides/slide4.xml" Id="Re89a00f37c97468a" /><Relationship Type="http://schemas.openxmlformats.org/officeDocument/2006/relationships/slide" Target="/ppt/slides/slide5.xml" Id="Rd63c87befe724d50" /><Relationship Type="http://schemas.openxmlformats.org/officeDocument/2006/relationships/slide" Target="/ppt/slides/slide6.xml" Id="R3c23d11ae25d4358" /><Relationship Type="http://schemas.openxmlformats.org/officeDocument/2006/relationships/slide" Target="/ppt/slides/slide7.xml" Id="Rb23187760a75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ff20dcea1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88d8caae043e0" /><Relationship Type="http://schemas.openxmlformats.org/officeDocument/2006/relationships/theme" Target="/ppt/slideMasters/theme/theme1.xml" Id="R6ba9af9538e0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88d8caae0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333411abb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1873274b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effad16aa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469321961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e60275ccd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c58c56504b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bb5a848a4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THUJA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