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bbabf8afcf4e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77883ea824c6a"/>
  </p:sldMasterIdLst>
  <p:sldIdLst>
    <p:sldId xmlns:r="http://schemas.openxmlformats.org/officeDocument/2006/relationships" id="256" r:id="R3fb6caf169b3462c"/>
    <p:sldId xmlns:r="http://schemas.openxmlformats.org/officeDocument/2006/relationships" id="257" r:id="R7ea263002b0d44a1"/>
    <p:sldId xmlns:r="http://schemas.openxmlformats.org/officeDocument/2006/relationships" id="258" r:id="R78848b3fb5ac4094"/>
    <p:sldId xmlns:r="http://schemas.openxmlformats.org/officeDocument/2006/relationships" id="259" r:id="R578ddd712e854a49"/>
    <p:sldId xmlns:r="http://schemas.openxmlformats.org/officeDocument/2006/relationships" id="260" r:id="Re5995adfd2bb4636"/>
    <p:sldId xmlns:r="http://schemas.openxmlformats.org/officeDocument/2006/relationships" id="261" r:id="R004f913d2170424d"/>
    <p:sldId xmlns:r="http://schemas.openxmlformats.org/officeDocument/2006/relationships" id="262" r:id="Re6b75291c69049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77883ea824c6a" /><Relationship Type="http://schemas.openxmlformats.org/officeDocument/2006/relationships/slide" Target="/ppt/slides/slide1.xml" Id="R3fb6caf169b3462c" /><Relationship Type="http://schemas.openxmlformats.org/officeDocument/2006/relationships/slide" Target="/ppt/slides/slide2.xml" Id="R7ea263002b0d44a1" /><Relationship Type="http://schemas.openxmlformats.org/officeDocument/2006/relationships/slide" Target="/ppt/slides/slide3.xml" Id="R78848b3fb5ac4094" /><Relationship Type="http://schemas.openxmlformats.org/officeDocument/2006/relationships/slide" Target="/ppt/slides/slide4.xml" Id="R578ddd712e854a49" /><Relationship Type="http://schemas.openxmlformats.org/officeDocument/2006/relationships/slide" Target="/ppt/slides/slide5.xml" Id="Re5995adfd2bb4636" /><Relationship Type="http://schemas.openxmlformats.org/officeDocument/2006/relationships/slide" Target="/ppt/slides/slide6.xml" Id="R004f913d2170424d" /><Relationship Type="http://schemas.openxmlformats.org/officeDocument/2006/relationships/slide" Target="/ppt/slides/slide7.xml" Id="Re6b75291c69049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23e5e58c4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3c5bf79c2411b" /><Relationship Type="http://schemas.openxmlformats.org/officeDocument/2006/relationships/theme" Target="/ppt/slideMasters/theme/theme1.xml" Id="R5e938d22f010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3c5bf79c241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507c84f20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5a29e073c4a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8b7f48365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08a4498b2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6a980975042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0623a9fdf46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871b21812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LØNNING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INVESTERING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17 919 544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17 919 544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Hovlandsvegen 251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925 044 091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