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212ba204b4e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7005666b84d0a"/>
  </p:sldMasterIdLst>
  <p:sldIdLst>
    <p:sldId xmlns:r="http://schemas.openxmlformats.org/officeDocument/2006/relationships" id="256" r:id="R1defe35f2dae4264"/>
    <p:sldId xmlns:r="http://schemas.openxmlformats.org/officeDocument/2006/relationships" id="257" r:id="R212edc3f05704ee3"/>
    <p:sldId xmlns:r="http://schemas.openxmlformats.org/officeDocument/2006/relationships" id="258" r:id="R401b45be66b844d4"/>
    <p:sldId xmlns:r="http://schemas.openxmlformats.org/officeDocument/2006/relationships" id="259" r:id="Rce55899d5a3f484a"/>
    <p:sldId xmlns:r="http://schemas.openxmlformats.org/officeDocument/2006/relationships" id="260" r:id="R212e23d83137493c"/>
    <p:sldId xmlns:r="http://schemas.openxmlformats.org/officeDocument/2006/relationships" id="261" r:id="R37c30767ead6444f"/>
    <p:sldId xmlns:r="http://schemas.openxmlformats.org/officeDocument/2006/relationships" id="262" r:id="Ra5eaba4a4bfa4c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7005666b84d0a" /><Relationship Type="http://schemas.openxmlformats.org/officeDocument/2006/relationships/slide" Target="/ppt/slides/slide1.xml" Id="R1defe35f2dae4264" /><Relationship Type="http://schemas.openxmlformats.org/officeDocument/2006/relationships/slide" Target="/ppt/slides/slide2.xml" Id="R212edc3f05704ee3" /><Relationship Type="http://schemas.openxmlformats.org/officeDocument/2006/relationships/slide" Target="/ppt/slides/slide3.xml" Id="R401b45be66b844d4" /><Relationship Type="http://schemas.openxmlformats.org/officeDocument/2006/relationships/slide" Target="/ppt/slides/slide4.xml" Id="Rce55899d5a3f484a" /><Relationship Type="http://schemas.openxmlformats.org/officeDocument/2006/relationships/slide" Target="/ppt/slides/slide5.xml" Id="R212e23d83137493c" /><Relationship Type="http://schemas.openxmlformats.org/officeDocument/2006/relationships/slide" Target="/ppt/slides/slide6.xml" Id="R37c30767ead6444f" /><Relationship Type="http://schemas.openxmlformats.org/officeDocument/2006/relationships/slide" Target="/ppt/slides/slide7.xml" Id="Ra5eaba4a4bfa4c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ed37b87d3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744cb6884499e" /><Relationship Type="http://schemas.openxmlformats.org/officeDocument/2006/relationships/theme" Target="/ppt/slideMasters/theme/theme1.xml" Id="Rae257a5652cb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1744cb6884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4f95ffa714f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35a06f23b42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4a5f747c6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9148db42449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9d7ba700d4c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73e50a67b4d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3401c6682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FIBONACCI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FIBONACCI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FIBONACCI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FIBONACCI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FIBONACCI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FIBONACCI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875 482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1 614 746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FIBONACCI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SVANHOLM MAGNUS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FIBONACCI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Magnus Larsen Svanholm, Gustav Vigelands vei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925 044 105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FIBONACCI HOLDING AS</a:t>
            </a:r>
          </a:p>
        </p:txBody>
      </p:sp>
    </p:spTree>
  </p:cSld>
  <p:clrMapOvr>
    <a:masterClrMapping xmlns:a="http://schemas.openxmlformats.org/drawingml/2006/main"/>
  </p:clrMapOvr>
</p:sld>
</file>