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e4f562e51b46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9ca52f0e08425e"/>
  </p:sldMasterIdLst>
  <p:sldIdLst>
    <p:sldId xmlns:r="http://schemas.openxmlformats.org/officeDocument/2006/relationships" id="256" r:id="R1c38d6883dbb428f"/>
    <p:sldId xmlns:r="http://schemas.openxmlformats.org/officeDocument/2006/relationships" id="257" r:id="Rab598bf255234f3f"/>
    <p:sldId xmlns:r="http://schemas.openxmlformats.org/officeDocument/2006/relationships" id="258" r:id="R486a4df09f074cb6"/>
    <p:sldId xmlns:r="http://schemas.openxmlformats.org/officeDocument/2006/relationships" id="259" r:id="Rb8264f80d1ad4b34"/>
    <p:sldId xmlns:r="http://schemas.openxmlformats.org/officeDocument/2006/relationships" id="260" r:id="Rd3af92c835b3431a"/>
    <p:sldId xmlns:r="http://schemas.openxmlformats.org/officeDocument/2006/relationships" id="261" r:id="R083b34c185644db9"/>
    <p:sldId xmlns:r="http://schemas.openxmlformats.org/officeDocument/2006/relationships" id="262" r:id="Rb417c1c2e4084c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ca52f0e08425e" /><Relationship Type="http://schemas.openxmlformats.org/officeDocument/2006/relationships/slide" Target="/ppt/slides/slide1.xml" Id="R1c38d6883dbb428f" /><Relationship Type="http://schemas.openxmlformats.org/officeDocument/2006/relationships/slide" Target="/ppt/slides/slide2.xml" Id="Rab598bf255234f3f" /><Relationship Type="http://schemas.openxmlformats.org/officeDocument/2006/relationships/slide" Target="/ppt/slides/slide3.xml" Id="R486a4df09f074cb6" /><Relationship Type="http://schemas.openxmlformats.org/officeDocument/2006/relationships/slide" Target="/ppt/slides/slide4.xml" Id="Rb8264f80d1ad4b34" /><Relationship Type="http://schemas.openxmlformats.org/officeDocument/2006/relationships/slide" Target="/ppt/slides/slide5.xml" Id="Rd3af92c835b3431a" /><Relationship Type="http://schemas.openxmlformats.org/officeDocument/2006/relationships/slide" Target="/ppt/slides/slide6.xml" Id="R083b34c185644db9" /><Relationship Type="http://schemas.openxmlformats.org/officeDocument/2006/relationships/slide" Target="/ppt/slides/slide7.xml" Id="Rb417c1c2e4084c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4befd0338146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e58f3438c4714" /><Relationship Type="http://schemas.openxmlformats.org/officeDocument/2006/relationships/theme" Target="/ppt/slideMasters/theme/theme1.xml" Id="R9fd31314f76445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ce58f3438c47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ed44699a042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e8b94d0994f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313ba823042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6e849efcd46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d5d94369f42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68eeb06fb42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90ae7578849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CLOUD BERRY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CLOUD 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CLOUD BERRY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CLOUD 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CLOUD 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CLOUD 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CLOUD 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JESSICA JIAYI 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CLOUD 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925 044 113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CLOUD BERRY AS</a:t>
            </a:r>
          </a:p>
        </p:txBody>
      </p:sp>
    </p:spTree>
  </p:cSld>
  <p:clrMapOvr>
    <a:masterClrMapping xmlns:a="http://schemas.openxmlformats.org/drawingml/2006/main"/>
  </p:clrMapOvr>
</p:sld>
</file>